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tags/tag1.xml" ContentType="application/vnd.openxmlformats-officedocument.presentationml.tags+xml"/>
  <Override PartName="/ppt/notesSlides/notesSlide4.xml" ContentType="application/vnd.openxmlformats-officedocument.presentationml.notesSlide+xml"/>
  <Override PartName="/ppt/tags/tag2.xml" ContentType="application/vnd.openxmlformats-officedocument.presentationml.tags+xml"/>
  <Override PartName="/ppt/notesSlides/notesSlide5.xml" ContentType="application/vnd.openxmlformats-officedocument.presentationml.notesSlide+xml"/>
  <Override PartName="/ppt/tags/tag3.xml" ContentType="application/vnd.openxmlformats-officedocument.presentationml.tags+xml"/>
  <Override PartName="/ppt/notesSlides/notesSlide6.xml" ContentType="application/vnd.openxmlformats-officedocument.presentationml.notesSlide+xml"/>
  <Override PartName="/ppt/tags/tag4.xml" ContentType="application/vnd.openxmlformats-officedocument.presentationml.tags+xml"/>
  <Override PartName="/ppt/notesSlides/notesSlide7.xml" ContentType="application/vnd.openxmlformats-officedocument.presentationml.notesSlide+xml"/>
  <Override PartName="/ppt/tags/tag5.xml" ContentType="application/vnd.openxmlformats-officedocument.presentationml.tags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4"/>
  </p:notesMasterIdLst>
  <p:sldIdLst>
    <p:sldId id="257" r:id="rId2"/>
    <p:sldId id="263" r:id="rId3"/>
    <p:sldId id="258" r:id="rId4"/>
    <p:sldId id="262" r:id="rId5"/>
    <p:sldId id="267" r:id="rId6"/>
    <p:sldId id="268" r:id="rId7"/>
    <p:sldId id="269" r:id="rId8"/>
    <p:sldId id="270" r:id="rId9"/>
    <p:sldId id="271" r:id="rId10"/>
    <p:sldId id="265" r:id="rId11"/>
    <p:sldId id="260" r:id="rId12"/>
    <p:sldId id="294" r:id="rId13"/>
    <p:sldId id="272" r:id="rId14"/>
    <p:sldId id="259" r:id="rId15"/>
    <p:sldId id="278" r:id="rId16"/>
    <p:sldId id="280" r:id="rId17"/>
    <p:sldId id="279" r:id="rId18"/>
    <p:sldId id="289" r:id="rId19"/>
    <p:sldId id="284" r:id="rId20"/>
    <p:sldId id="292" r:id="rId21"/>
    <p:sldId id="293" r:id="rId22"/>
    <p:sldId id="291" r:id="rId2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14" d="100"/>
          <a:sy n="114" d="100"/>
        </p:scale>
        <p:origin x="-906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B37853C-1702-47E5-B067-EB9C6C469435}" type="datetimeFigureOut">
              <a:rPr lang="ru-RU" smtClean="0"/>
              <a:t>08.08.2014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72F759C-EC55-41FE-99B9-68DE3AB6155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010535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pPr>
              <a:defRPr/>
            </a:pPr>
            <a:endParaRPr lang="en-US" dirty="0"/>
          </a:p>
        </p:txBody>
      </p:sp>
      <p:sp>
        <p:nvSpPr>
          <p:cNvPr id="3891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 marL="747705" indent="-287579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50315" indent="-2300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10441" indent="-2300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70567" indent="-2300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30693" indent="-2300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90820" indent="-2300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50946" indent="-2300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911072" indent="-2300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A1B8C61F-90BF-40AA-83D9-83CDAC181F82}" type="slidenum">
              <a:rPr lang="en-US" altLang="ru-RU" smtClean="0">
                <a:latin typeface="Arial" pitchFamily="34" charset="0"/>
              </a:rPr>
              <a:pPr eaLnBrk="1" hangingPunct="1">
                <a:spcBef>
                  <a:spcPct val="0"/>
                </a:spcBef>
              </a:pPr>
              <a:t>2</a:t>
            </a:fld>
            <a:endParaRPr lang="en-US" altLang="ru-RU" dirty="0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pPr>
              <a:defRPr/>
            </a:pPr>
            <a:endParaRPr lang="en-US" dirty="0"/>
          </a:p>
        </p:txBody>
      </p:sp>
      <p:sp>
        <p:nvSpPr>
          <p:cNvPr id="3891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 marL="747705" indent="-287579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50315" indent="-2300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10441" indent="-2300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70567" indent="-2300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30693" indent="-2300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90820" indent="-2300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50946" indent="-2300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911072" indent="-2300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A1B8C61F-90BF-40AA-83D9-83CDAC181F82}" type="slidenum">
              <a:rPr lang="en-US" altLang="ru-RU" smtClean="0">
                <a:latin typeface="Arial" pitchFamily="34" charset="0"/>
              </a:rPr>
              <a:pPr eaLnBrk="1" hangingPunct="1">
                <a:spcBef>
                  <a:spcPct val="0"/>
                </a:spcBef>
              </a:pPr>
              <a:t>11</a:t>
            </a:fld>
            <a:endParaRPr lang="en-US" altLang="ru-RU" dirty="0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pPr>
              <a:defRPr/>
            </a:pPr>
            <a:endParaRPr lang="en-US" dirty="0"/>
          </a:p>
        </p:txBody>
      </p:sp>
      <p:sp>
        <p:nvSpPr>
          <p:cNvPr id="3891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 marL="747705" indent="-287579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50315" indent="-2300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10441" indent="-2300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70567" indent="-2300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30693" indent="-2300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90820" indent="-2300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50946" indent="-2300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911072" indent="-2300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A1B8C61F-90BF-40AA-83D9-83CDAC181F82}" type="slidenum">
              <a:rPr lang="en-US" altLang="ru-RU" smtClean="0">
                <a:latin typeface="Arial" pitchFamily="34" charset="0"/>
              </a:rPr>
              <a:pPr eaLnBrk="1" hangingPunct="1">
                <a:spcBef>
                  <a:spcPct val="0"/>
                </a:spcBef>
              </a:pPr>
              <a:t>12</a:t>
            </a:fld>
            <a:endParaRPr lang="en-US" altLang="ru-RU" dirty="0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pPr>
              <a:defRPr/>
            </a:pPr>
            <a:endParaRPr lang="en-US" dirty="0"/>
          </a:p>
        </p:txBody>
      </p:sp>
      <p:sp>
        <p:nvSpPr>
          <p:cNvPr id="3891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 marL="747705" indent="-287579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50315" indent="-2300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10441" indent="-2300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70567" indent="-2300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30693" indent="-2300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90820" indent="-2300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50946" indent="-2300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911072" indent="-2300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A1B8C61F-90BF-40AA-83D9-83CDAC181F82}" type="slidenum">
              <a:rPr lang="en-US" altLang="ru-RU" smtClean="0">
                <a:latin typeface="Arial" pitchFamily="34" charset="0"/>
              </a:rPr>
              <a:pPr eaLnBrk="1" hangingPunct="1">
                <a:spcBef>
                  <a:spcPct val="0"/>
                </a:spcBef>
              </a:pPr>
              <a:t>13</a:t>
            </a:fld>
            <a:endParaRPr lang="en-US" altLang="ru-RU" dirty="0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pPr>
              <a:defRPr/>
            </a:pPr>
            <a:endParaRPr lang="en-US" dirty="0"/>
          </a:p>
        </p:txBody>
      </p:sp>
      <p:sp>
        <p:nvSpPr>
          <p:cNvPr id="3891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 marL="747705" indent="-287579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50315" indent="-2300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10441" indent="-2300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70567" indent="-2300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30693" indent="-2300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90820" indent="-2300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50946" indent="-2300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911072" indent="-2300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A1B8C61F-90BF-40AA-83D9-83CDAC181F82}" type="slidenum">
              <a:rPr lang="en-US" altLang="ru-RU" smtClean="0">
                <a:latin typeface="Arial" pitchFamily="34" charset="0"/>
              </a:rPr>
              <a:pPr eaLnBrk="1" hangingPunct="1">
                <a:spcBef>
                  <a:spcPct val="0"/>
                </a:spcBef>
              </a:pPr>
              <a:t>14</a:t>
            </a:fld>
            <a:endParaRPr lang="en-US" altLang="ru-RU" dirty="0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pPr>
              <a:defRPr/>
            </a:pPr>
            <a:endParaRPr lang="en-US" dirty="0"/>
          </a:p>
        </p:txBody>
      </p:sp>
      <p:sp>
        <p:nvSpPr>
          <p:cNvPr id="3891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 marL="747705" indent="-287579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50315" indent="-2300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10441" indent="-2300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70567" indent="-2300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30693" indent="-2300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90820" indent="-2300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50946" indent="-2300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911072" indent="-2300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A1B8C61F-90BF-40AA-83D9-83CDAC181F82}" type="slidenum">
              <a:rPr lang="en-US" altLang="ru-RU" smtClean="0">
                <a:latin typeface="Arial" pitchFamily="34" charset="0"/>
              </a:rPr>
              <a:pPr eaLnBrk="1" hangingPunct="1">
                <a:spcBef>
                  <a:spcPct val="0"/>
                </a:spcBef>
              </a:pPr>
              <a:t>15</a:t>
            </a:fld>
            <a:endParaRPr lang="en-US" altLang="ru-RU" dirty="0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pPr>
              <a:defRPr/>
            </a:pPr>
            <a:endParaRPr lang="en-US" dirty="0"/>
          </a:p>
        </p:txBody>
      </p:sp>
      <p:sp>
        <p:nvSpPr>
          <p:cNvPr id="3891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 marL="747705" indent="-287579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50315" indent="-2300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10441" indent="-2300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70567" indent="-2300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30693" indent="-2300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90820" indent="-2300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50946" indent="-2300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911072" indent="-2300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A1B8C61F-90BF-40AA-83D9-83CDAC181F82}" type="slidenum">
              <a:rPr lang="en-US" altLang="ru-RU" smtClean="0">
                <a:latin typeface="Arial" pitchFamily="34" charset="0"/>
              </a:rPr>
              <a:pPr eaLnBrk="1" hangingPunct="1">
                <a:spcBef>
                  <a:spcPct val="0"/>
                </a:spcBef>
              </a:pPr>
              <a:t>16</a:t>
            </a:fld>
            <a:endParaRPr lang="en-US" altLang="ru-RU" dirty="0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pPr>
              <a:defRPr/>
            </a:pPr>
            <a:endParaRPr lang="en-US" dirty="0"/>
          </a:p>
        </p:txBody>
      </p:sp>
      <p:sp>
        <p:nvSpPr>
          <p:cNvPr id="3891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 marL="747705" indent="-287579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50315" indent="-2300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10441" indent="-2300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70567" indent="-2300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30693" indent="-2300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90820" indent="-2300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50946" indent="-2300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911072" indent="-2300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A1B8C61F-90BF-40AA-83D9-83CDAC181F82}" type="slidenum">
              <a:rPr lang="en-US" altLang="ru-RU" smtClean="0">
                <a:latin typeface="Arial" pitchFamily="34" charset="0"/>
              </a:rPr>
              <a:pPr eaLnBrk="1" hangingPunct="1">
                <a:spcBef>
                  <a:spcPct val="0"/>
                </a:spcBef>
              </a:pPr>
              <a:t>17</a:t>
            </a:fld>
            <a:endParaRPr lang="en-US" altLang="ru-RU" dirty="0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pPr>
              <a:defRPr/>
            </a:pPr>
            <a:endParaRPr lang="en-US" dirty="0"/>
          </a:p>
        </p:txBody>
      </p:sp>
      <p:sp>
        <p:nvSpPr>
          <p:cNvPr id="3891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 marL="747705" indent="-287579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50315" indent="-2300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10441" indent="-2300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70567" indent="-2300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30693" indent="-2300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90820" indent="-2300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50946" indent="-2300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911072" indent="-2300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A1B8C61F-90BF-40AA-83D9-83CDAC181F82}" type="slidenum">
              <a:rPr lang="en-US" altLang="ru-RU" smtClean="0">
                <a:latin typeface="Arial" pitchFamily="34" charset="0"/>
              </a:rPr>
              <a:pPr eaLnBrk="1" hangingPunct="1">
                <a:spcBef>
                  <a:spcPct val="0"/>
                </a:spcBef>
              </a:pPr>
              <a:t>18</a:t>
            </a:fld>
            <a:endParaRPr lang="en-US" altLang="ru-RU" dirty="0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pPr>
              <a:defRPr/>
            </a:pPr>
            <a:endParaRPr lang="en-US" dirty="0"/>
          </a:p>
        </p:txBody>
      </p:sp>
      <p:sp>
        <p:nvSpPr>
          <p:cNvPr id="3891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 marL="747705" indent="-287579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50315" indent="-2300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10441" indent="-2300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70567" indent="-2300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30693" indent="-2300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90820" indent="-2300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50946" indent="-2300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911072" indent="-2300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A1B8C61F-90BF-40AA-83D9-83CDAC181F82}" type="slidenum">
              <a:rPr lang="en-US" altLang="ru-RU" smtClean="0">
                <a:latin typeface="Arial" pitchFamily="34" charset="0"/>
              </a:rPr>
              <a:pPr eaLnBrk="1" hangingPunct="1">
                <a:spcBef>
                  <a:spcPct val="0"/>
                </a:spcBef>
              </a:pPr>
              <a:t>19</a:t>
            </a:fld>
            <a:endParaRPr lang="en-US" altLang="ru-RU" dirty="0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pPr>
              <a:defRPr/>
            </a:pPr>
            <a:endParaRPr lang="en-US" dirty="0"/>
          </a:p>
        </p:txBody>
      </p:sp>
      <p:sp>
        <p:nvSpPr>
          <p:cNvPr id="3891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 marL="747705" indent="-287579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50315" indent="-2300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10441" indent="-2300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70567" indent="-2300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30693" indent="-2300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90820" indent="-2300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50946" indent="-2300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911072" indent="-2300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A1B8C61F-90BF-40AA-83D9-83CDAC181F82}" type="slidenum">
              <a:rPr lang="en-US" altLang="ru-RU" smtClean="0">
                <a:latin typeface="Arial" pitchFamily="34" charset="0"/>
              </a:rPr>
              <a:pPr eaLnBrk="1" hangingPunct="1">
                <a:spcBef>
                  <a:spcPct val="0"/>
                </a:spcBef>
              </a:pPr>
              <a:t>20</a:t>
            </a:fld>
            <a:endParaRPr lang="en-US" altLang="ru-RU" dirty="0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pPr>
              <a:defRPr/>
            </a:pPr>
            <a:endParaRPr lang="en-US" dirty="0"/>
          </a:p>
        </p:txBody>
      </p:sp>
      <p:sp>
        <p:nvSpPr>
          <p:cNvPr id="3891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 marL="747705" indent="-287579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50315" indent="-2300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10441" indent="-2300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70567" indent="-2300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30693" indent="-2300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90820" indent="-2300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50946" indent="-2300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911072" indent="-2300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A1B8C61F-90BF-40AA-83D9-83CDAC181F82}" type="slidenum">
              <a:rPr lang="en-US" altLang="ru-RU" smtClean="0">
                <a:latin typeface="Arial" pitchFamily="34" charset="0"/>
              </a:rPr>
              <a:pPr eaLnBrk="1" hangingPunct="1">
                <a:spcBef>
                  <a:spcPct val="0"/>
                </a:spcBef>
              </a:pPr>
              <a:t>3</a:t>
            </a:fld>
            <a:endParaRPr lang="en-US" altLang="ru-RU" dirty="0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pPr>
              <a:defRPr/>
            </a:pPr>
            <a:endParaRPr lang="en-US" dirty="0"/>
          </a:p>
        </p:txBody>
      </p:sp>
      <p:sp>
        <p:nvSpPr>
          <p:cNvPr id="3891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 marL="747705" indent="-287579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50315" indent="-2300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10441" indent="-2300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70567" indent="-2300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30693" indent="-2300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90820" indent="-2300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50946" indent="-2300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911072" indent="-2300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A1B8C61F-90BF-40AA-83D9-83CDAC181F82}" type="slidenum">
              <a:rPr lang="en-US" altLang="ru-RU" smtClean="0">
                <a:latin typeface="Arial" pitchFamily="34" charset="0"/>
              </a:rPr>
              <a:pPr eaLnBrk="1" hangingPunct="1">
                <a:spcBef>
                  <a:spcPct val="0"/>
                </a:spcBef>
              </a:pPr>
              <a:t>21</a:t>
            </a:fld>
            <a:endParaRPr lang="en-US" altLang="ru-RU" dirty="0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pPr>
              <a:defRPr/>
            </a:pPr>
            <a:endParaRPr lang="en-US" dirty="0"/>
          </a:p>
        </p:txBody>
      </p:sp>
      <p:sp>
        <p:nvSpPr>
          <p:cNvPr id="3891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 marL="747705" indent="-287579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50315" indent="-2300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10441" indent="-2300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70567" indent="-2300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30693" indent="-2300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90820" indent="-2300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50946" indent="-2300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911072" indent="-2300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A1B8C61F-90BF-40AA-83D9-83CDAC181F82}" type="slidenum">
              <a:rPr lang="en-US" altLang="ru-RU" smtClean="0">
                <a:latin typeface="Arial" pitchFamily="34" charset="0"/>
              </a:rPr>
              <a:pPr eaLnBrk="1" hangingPunct="1">
                <a:spcBef>
                  <a:spcPct val="0"/>
                </a:spcBef>
              </a:pPr>
              <a:t>22</a:t>
            </a:fld>
            <a:endParaRPr lang="en-US" altLang="ru-RU" dirty="0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pPr>
              <a:defRPr/>
            </a:pPr>
            <a:endParaRPr lang="en-US" dirty="0"/>
          </a:p>
        </p:txBody>
      </p:sp>
      <p:sp>
        <p:nvSpPr>
          <p:cNvPr id="3891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 marL="747705" indent="-287579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50315" indent="-2300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10441" indent="-2300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70567" indent="-2300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30693" indent="-2300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90820" indent="-2300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50946" indent="-2300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911072" indent="-2300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A1B8C61F-90BF-40AA-83D9-83CDAC181F82}" type="slidenum">
              <a:rPr lang="en-US" altLang="ru-RU" smtClean="0">
                <a:latin typeface="Arial" pitchFamily="34" charset="0"/>
              </a:rPr>
              <a:pPr eaLnBrk="1" hangingPunct="1">
                <a:spcBef>
                  <a:spcPct val="0"/>
                </a:spcBef>
              </a:pPr>
              <a:t>4</a:t>
            </a:fld>
            <a:endParaRPr lang="en-US" altLang="ru-RU" dirty="0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EC6974F-3C9C-44C7-8DD3-1BF295C9E94D}" type="slidenum">
              <a:rPr lang="en-GB" smtClean="0">
                <a:solidFill>
                  <a:prstClr val="black"/>
                </a:solidFill>
              </a:rPr>
              <a:pPr/>
              <a:t>5</a:t>
            </a:fld>
            <a:endParaRPr lang="ru-RU" dirty="0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EC6974F-3C9C-44C7-8DD3-1BF295C9E94D}" type="slidenum">
              <a:rPr lang="en-GB" smtClean="0">
                <a:solidFill>
                  <a:prstClr val="black"/>
                </a:solidFill>
              </a:rPr>
              <a:pPr/>
              <a:t>6</a:t>
            </a:fld>
            <a:endParaRPr lang="ru-RU" dirty="0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EC6974F-3C9C-44C7-8DD3-1BF295C9E94D}" type="slidenum">
              <a:rPr lang="en-GB" smtClean="0">
                <a:solidFill>
                  <a:prstClr val="black"/>
                </a:solidFill>
              </a:rPr>
              <a:pPr/>
              <a:t>7</a:t>
            </a:fld>
            <a:endParaRPr lang="ru-RU" dirty="0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EC6974F-3C9C-44C7-8DD3-1BF295C9E94D}" type="slidenum">
              <a:rPr lang="en-GB" smtClean="0">
                <a:solidFill>
                  <a:prstClr val="black"/>
                </a:solidFill>
              </a:rPr>
              <a:pPr/>
              <a:t>8</a:t>
            </a:fld>
            <a:endParaRPr lang="ru-RU" dirty="0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EC6974F-3C9C-44C7-8DD3-1BF295C9E94D}" type="slidenum">
              <a:rPr lang="en-GB" smtClean="0">
                <a:solidFill>
                  <a:prstClr val="black"/>
                </a:solidFill>
              </a:rPr>
              <a:pPr/>
              <a:t>9</a:t>
            </a:fld>
            <a:endParaRPr lang="ru-RU" dirty="0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pPr>
              <a:defRPr/>
            </a:pPr>
            <a:endParaRPr lang="en-US" dirty="0"/>
          </a:p>
        </p:txBody>
      </p:sp>
      <p:sp>
        <p:nvSpPr>
          <p:cNvPr id="3891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 marL="747705" indent="-287579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50315" indent="-2300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10441" indent="-2300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70567" indent="-2300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30693" indent="-2300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90820" indent="-2300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50946" indent="-2300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911072" indent="-2300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A1B8C61F-90BF-40AA-83D9-83CDAC181F82}" type="slidenum">
              <a:rPr lang="en-US" altLang="ru-RU" smtClean="0">
                <a:latin typeface="Arial" pitchFamily="34" charset="0"/>
              </a:rPr>
              <a:pPr eaLnBrk="1" hangingPunct="1">
                <a:spcBef>
                  <a:spcPct val="0"/>
                </a:spcBef>
              </a:pPr>
              <a:t>10</a:t>
            </a:fld>
            <a:endParaRPr lang="en-US" altLang="ru-RU" dirty="0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B5F731-9B4C-42D5-9435-0472EA4866EA}" type="datetimeFigureOut">
              <a:rPr lang="ru-RU" smtClean="0"/>
              <a:t>08.08.2014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2B49E3-300F-481C-AAAC-F65874265C8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183832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B5F731-9B4C-42D5-9435-0472EA4866EA}" type="datetimeFigureOut">
              <a:rPr lang="ru-RU" smtClean="0"/>
              <a:t>08.08.2014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2B49E3-300F-481C-AAAC-F65874265C8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773942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B5F731-9B4C-42D5-9435-0472EA4866EA}" type="datetimeFigureOut">
              <a:rPr lang="ru-RU" smtClean="0"/>
              <a:t>08.08.2014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2B49E3-300F-481C-AAAC-F65874265C8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882586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B5F731-9B4C-42D5-9435-0472EA4866EA}" type="datetimeFigureOut">
              <a:rPr lang="ru-RU" smtClean="0"/>
              <a:t>08.08.2014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2B49E3-300F-481C-AAAC-F65874265C8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380856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B5F731-9B4C-42D5-9435-0472EA4866EA}" type="datetimeFigureOut">
              <a:rPr lang="ru-RU" smtClean="0"/>
              <a:t>08.08.2014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2B49E3-300F-481C-AAAC-F65874265C8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918882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B5F731-9B4C-42D5-9435-0472EA4866EA}" type="datetimeFigureOut">
              <a:rPr lang="ru-RU" smtClean="0"/>
              <a:t>08.08.2014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2B49E3-300F-481C-AAAC-F65874265C8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170952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B5F731-9B4C-42D5-9435-0472EA4866EA}" type="datetimeFigureOut">
              <a:rPr lang="ru-RU" smtClean="0"/>
              <a:t>08.08.2014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2B49E3-300F-481C-AAAC-F65874265C8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63058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B5F731-9B4C-42D5-9435-0472EA4866EA}" type="datetimeFigureOut">
              <a:rPr lang="ru-RU" smtClean="0"/>
              <a:t>08.08.2014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2B49E3-300F-481C-AAAC-F65874265C8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34755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B5F731-9B4C-42D5-9435-0472EA4866EA}" type="datetimeFigureOut">
              <a:rPr lang="ru-RU" smtClean="0"/>
              <a:t>08.08.2014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2B49E3-300F-481C-AAAC-F65874265C8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048036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B5F731-9B4C-42D5-9435-0472EA4866EA}" type="datetimeFigureOut">
              <a:rPr lang="ru-RU" smtClean="0"/>
              <a:t>08.08.2014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2B49E3-300F-481C-AAAC-F65874265C8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603801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B5F731-9B4C-42D5-9435-0472EA4866EA}" type="datetimeFigureOut">
              <a:rPr lang="ru-RU" smtClean="0"/>
              <a:t>08.08.2014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2B49E3-300F-481C-AAAC-F65874265C8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945576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B5F731-9B4C-42D5-9435-0472EA4866EA}" type="datetimeFigureOut">
              <a:rPr lang="ru-RU" smtClean="0"/>
              <a:t>08.08.2014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2B49E3-300F-481C-AAAC-F65874265C8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924582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6.xml"/><Relationship Id="rId2" Type="http://schemas.openxmlformats.org/officeDocument/2006/relationships/tags" Target="../tags/tag1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.bin"/><Relationship Id="rId4" Type="http://schemas.openxmlformats.org/officeDocument/2006/relationships/notesSlide" Target="../notesSlides/notesSlide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6.xml"/><Relationship Id="rId2" Type="http://schemas.openxmlformats.org/officeDocument/2006/relationships/tags" Target="../tags/tag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.bin"/><Relationship Id="rId4" Type="http://schemas.openxmlformats.org/officeDocument/2006/relationships/notesSlide" Target="../notesSlides/notesSlide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6.xml"/><Relationship Id="rId2" Type="http://schemas.openxmlformats.org/officeDocument/2006/relationships/tags" Target="../tags/tag3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3.bin"/><Relationship Id="rId4" Type="http://schemas.openxmlformats.org/officeDocument/2006/relationships/notesSlide" Target="../notesSlides/notesSlide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6.xml"/><Relationship Id="rId2" Type="http://schemas.openxmlformats.org/officeDocument/2006/relationships/tags" Target="../tags/tag4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4.bin"/><Relationship Id="rId4" Type="http://schemas.openxmlformats.org/officeDocument/2006/relationships/notesSlide" Target="../notesSlides/notesSlide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6.xml"/><Relationship Id="rId2" Type="http://schemas.openxmlformats.org/officeDocument/2006/relationships/tags" Target="../tags/tag5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5.bin"/><Relationship Id="rId4" Type="http://schemas.openxmlformats.org/officeDocument/2006/relationships/notesSlide" Target="../notesSlides/notesSlid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Text Box 2"/>
          <p:cNvSpPr txBox="1">
            <a:spLocks noChangeArrowheads="1"/>
          </p:cNvSpPr>
          <p:nvPr/>
        </p:nvSpPr>
        <p:spPr bwMode="auto">
          <a:xfrm>
            <a:off x="762000" y="873125"/>
            <a:ext cx="7848600" cy="22775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endParaRPr lang="en-US" altLang="ru-RU" sz="4400" b="0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cs typeface="Arial" panose="020B0604020202020204" pitchFamily="34" charset="0"/>
            </a:endParaRPr>
          </a:p>
          <a:p>
            <a:pPr algn="ctr"/>
            <a:r>
              <a:rPr lang="ru-RU" altLang="ru-RU" sz="5400" b="0" dirty="0" smtClean="0">
                <a:solidFill>
                  <a:srgbClr val="FF0000"/>
                </a:solidFill>
                <a:cs typeface="Arial" panose="020B0604020202020204" pitchFamily="34" charset="0"/>
              </a:rPr>
              <a:t>Энергия Успеха!</a:t>
            </a:r>
            <a:endParaRPr lang="en-US" altLang="ru-RU" sz="5400" b="0" dirty="0">
              <a:solidFill>
                <a:srgbClr val="FF0000"/>
              </a:solidFill>
              <a:cs typeface="Arial" panose="020B0604020202020204" pitchFamily="34" charset="0"/>
            </a:endParaRPr>
          </a:p>
          <a:p>
            <a:pPr algn="ctr"/>
            <a:r>
              <a:rPr lang="ru-RU" altLang="ru-RU" sz="4000" b="0" dirty="0" smtClean="0">
                <a:solidFill>
                  <a:srgbClr val="FF0000"/>
                </a:solidFill>
                <a:cs typeface="Arial" panose="020B0604020202020204" pitchFamily="34" charset="0"/>
              </a:rPr>
              <a:t>2014</a:t>
            </a:r>
            <a:endParaRPr lang="en-US" altLang="ru-RU" sz="4000" b="0" dirty="0">
              <a:solidFill>
                <a:srgbClr val="FF0000"/>
              </a:solidFill>
              <a:cs typeface="Arial" panose="020B0604020202020204" pitchFamily="34" charset="0"/>
            </a:endParaRPr>
          </a:p>
        </p:txBody>
      </p:sp>
      <p:sp>
        <p:nvSpPr>
          <p:cNvPr id="4" name="Text Box 2"/>
          <p:cNvSpPr txBox="1">
            <a:spLocks noChangeArrowheads="1"/>
          </p:cNvSpPr>
          <p:nvPr/>
        </p:nvSpPr>
        <p:spPr bwMode="auto">
          <a:xfrm>
            <a:off x="904949" y="3429000"/>
            <a:ext cx="7848600" cy="1877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endParaRPr lang="en-US" altLang="ru-RU" sz="4400" b="0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cs typeface="Arial" panose="020B0604020202020204" pitchFamily="34" charset="0"/>
            </a:endParaRPr>
          </a:p>
          <a:p>
            <a:pPr algn="ctr"/>
            <a:r>
              <a:rPr lang="ru-RU" altLang="ru-RU" sz="3600" b="0" dirty="0" smtClean="0">
                <a:solidFill>
                  <a:srgbClr val="FF0000"/>
                </a:solidFill>
                <a:cs typeface="Arial" panose="020B0604020202020204" pitchFamily="34" charset="0"/>
              </a:rPr>
              <a:t>Конкурс</a:t>
            </a:r>
          </a:p>
          <a:p>
            <a:pPr algn="ctr"/>
            <a:r>
              <a:rPr lang="ru-RU" altLang="ru-RU" sz="3600" b="0" dirty="0" smtClean="0">
                <a:solidFill>
                  <a:srgbClr val="FF0000"/>
                </a:solidFill>
                <a:cs typeface="Arial" panose="020B0604020202020204" pitchFamily="34" charset="0"/>
              </a:rPr>
              <a:t>Э.ОН Россия</a:t>
            </a:r>
            <a:endParaRPr lang="en-US" altLang="ru-RU" sz="2400" b="0" dirty="0">
              <a:solidFill>
                <a:srgbClr val="FF0000"/>
              </a:solidFill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252233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Number Placeholder 1"/>
          <p:cNvSpPr>
            <a:spLocks noGrp="1"/>
          </p:cNvSpPr>
          <p:nvPr>
            <p:ph type="sldNum" sz="quarter" idx="4294967295"/>
          </p:nvPr>
        </p:nvSpPr>
        <p:spPr bwMode="auto">
          <a:xfrm>
            <a:off x="4572000" y="6237288"/>
            <a:ext cx="457200" cy="36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Arial Black" pitchFamily="34" charset="0"/>
                <a:cs typeface="Times New Roman" pitchFamily="18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Arial Black" pitchFamily="34" charset="0"/>
                <a:cs typeface="Times New Roman" pitchFamily="18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Arial Black" pitchFamily="34" charset="0"/>
                <a:cs typeface="Times New Roman" pitchFamily="18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Arial Black" pitchFamily="34" charset="0"/>
                <a:cs typeface="Times New Roman" pitchFamily="18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Arial Black" pitchFamily="34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 Black" pitchFamily="34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 Black" pitchFamily="34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 Black" pitchFamily="34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 Black" pitchFamily="34" charset="0"/>
                <a:cs typeface="Times New Roman" pitchFamily="18" charset="0"/>
              </a:defRPr>
            </a:lvl9pPr>
          </a:lstStyle>
          <a:p>
            <a:pPr eaLnBrk="1" hangingPunct="1"/>
            <a:fld id="{FD6FF96E-398B-414E-BE6B-8384ADFBB614}" type="slidenum">
              <a:rPr lang="en-US" altLang="ru-RU" sz="1400">
                <a:solidFill>
                  <a:srgbClr val="FFFFFF"/>
                </a:solidFill>
              </a:rPr>
              <a:pPr eaLnBrk="1" hangingPunct="1"/>
              <a:t>10</a:t>
            </a:fld>
            <a:endParaRPr lang="en-US" altLang="ru-RU" sz="1400" dirty="0">
              <a:solidFill>
                <a:srgbClr val="FFFFFF"/>
              </a:solidFill>
            </a:endParaRPr>
          </a:p>
        </p:txBody>
      </p:sp>
      <p:sp>
        <p:nvSpPr>
          <p:cNvPr id="12292" name="Content Placeholder 2"/>
          <p:cNvSpPr txBox="1">
            <a:spLocks/>
          </p:cNvSpPr>
          <p:nvPr/>
        </p:nvSpPr>
        <p:spPr bwMode="auto">
          <a:xfrm>
            <a:off x="179388" y="1193800"/>
            <a:ext cx="8355012" cy="502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 sz="2000" b="1">
                <a:solidFill>
                  <a:schemeClr val="tx1"/>
                </a:solidFill>
                <a:latin typeface="Arial Black" pitchFamily="34" charset="0"/>
                <a:cs typeface="Times New Roman" pitchFamily="18" charset="0"/>
              </a:defRPr>
            </a:lvl1pPr>
            <a:lvl2pPr marL="547688" indent="-200025" eaLnBrk="0" hangingPunct="0">
              <a:defRPr sz="2000" b="1">
                <a:solidFill>
                  <a:schemeClr val="tx1"/>
                </a:solidFill>
                <a:latin typeface="Arial Black" pitchFamily="34" charset="0"/>
                <a:cs typeface="Times New Roman" pitchFamily="18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Arial Black" pitchFamily="34" charset="0"/>
                <a:cs typeface="Times New Roman" pitchFamily="18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Arial Black" pitchFamily="34" charset="0"/>
                <a:cs typeface="Times New Roman" pitchFamily="18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Arial Black" pitchFamily="34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 Black" pitchFamily="34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 Black" pitchFamily="34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 Black" pitchFamily="34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 Black" pitchFamily="34" charset="0"/>
                <a:cs typeface="Times New Roman" pitchFamily="18" charset="0"/>
              </a:defRPr>
            </a:lvl9pPr>
          </a:lstStyle>
          <a:p>
            <a:pPr marL="324000" lvl="1" indent="0">
              <a:buClr>
                <a:schemeClr val="accent1"/>
              </a:buClr>
              <a:buSzPct val="100000"/>
            </a:pPr>
            <a:r>
              <a:rPr lang="ru-RU" altLang="ru-RU" sz="2800" b="0" dirty="0">
                <a:solidFill>
                  <a:srgbClr val="FF0000"/>
                </a:solidFill>
                <a:latin typeface="+mj-lt"/>
                <a:cs typeface="+mn-cs"/>
              </a:rPr>
              <a:t>Учитывая цели и ценности Компании, мы объявляем четыре номинации:</a:t>
            </a:r>
          </a:p>
          <a:p>
            <a:pPr lvl="1">
              <a:lnSpc>
                <a:spcPct val="200000"/>
              </a:lnSpc>
              <a:spcBef>
                <a:spcPts val="250"/>
              </a:spcBef>
              <a:buClr>
                <a:schemeClr val="accent1"/>
              </a:buClr>
              <a:buSzPct val="100000"/>
              <a:buFont typeface="Wingdings" pitchFamily="2" charset="2"/>
              <a:buChar char="§"/>
            </a:pPr>
            <a:r>
              <a:rPr lang="ru-RU" altLang="ru-RU" b="0" dirty="0" smtClean="0">
                <a:solidFill>
                  <a:srgbClr val="000000"/>
                </a:solidFill>
                <a:latin typeface="Arial" pitchFamily="34" charset="0"/>
              </a:rPr>
              <a:t>Улучшения и Инновации (Рационализация)</a:t>
            </a:r>
            <a:endParaRPr lang="ru-RU" altLang="ru-RU" b="0" dirty="0">
              <a:solidFill>
                <a:srgbClr val="000000"/>
              </a:solidFill>
              <a:latin typeface="Arial" pitchFamily="34" charset="0"/>
            </a:endParaRPr>
          </a:p>
          <a:p>
            <a:pPr lvl="1">
              <a:lnSpc>
                <a:spcPct val="200000"/>
              </a:lnSpc>
              <a:spcBef>
                <a:spcPts val="250"/>
              </a:spcBef>
              <a:buClr>
                <a:schemeClr val="accent1"/>
              </a:buClr>
              <a:buSzPct val="100000"/>
              <a:buFont typeface="Wingdings" pitchFamily="2" charset="2"/>
              <a:buChar char="§"/>
            </a:pPr>
            <a:r>
              <a:rPr lang="ru-RU" altLang="ru-RU" b="0" dirty="0" smtClean="0">
                <a:solidFill>
                  <a:srgbClr val="000000"/>
                </a:solidFill>
                <a:latin typeface="Arial" pitchFamily="34" charset="0"/>
              </a:rPr>
              <a:t>Мастерство руководителя</a:t>
            </a:r>
          </a:p>
          <a:p>
            <a:pPr lvl="1">
              <a:lnSpc>
                <a:spcPct val="200000"/>
              </a:lnSpc>
              <a:spcBef>
                <a:spcPts val="250"/>
              </a:spcBef>
              <a:buClr>
                <a:schemeClr val="accent1"/>
              </a:buClr>
              <a:buSzPct val="100000"/>
              <a:buFont typeface="Wingdings" pitchFamily="2" charset="2"/>
              <a:buChar char="§"/>
            </a:pPr>
            <a:r>
              <a:rPr lang="ru-RU" altLang="ru-RU" b="0" dirty="0" smtClean="0">
                <a:solidFill>
                  <a:srgbClr val="000000"/>
                </a:solidFill>
                <a:latin typeface="Arial" pitchFamily="34" charset="0"/>
              </a:rPr>
              <a:t>Бизнес и экология</a:t>
            </a:r>
          </a:p>
          <a:p>
            <a:pPr lvl="1">
              <a:lnSpc>
                <a:spcPct val="200000"/>
              </a:lnSpc>
              <a:spcBef>
                <a:spcPts val="250"/>
              </a:spcBef>
              <a:buClr>
                <a:schemeClr val="accent1"/>
              </a:buClr>
              <a:buSzPct val="100000"/>
              <a:buFont typeface="Wingdings" pitchFamily="2" charset="2"/>
              <a:buChar char="§"/>
            </a:pPr>
            <a:r>
              <a:rPr lang="ru-RU" altLang="ru-RU" b="0" dirty="0">
                <a:solidFill>
                  <a:srgbClr val="000000"/>
                </a:solidFill>
                <a:latin typeface="Arial" pitchFamily="34" charset="0"/>
              </a:rPr>
              <a:t>Мы в Обществе. Социальная ответственность.</a:t>
            </a:r>
            <a:endParaRPr lang="en-GB" altLang="ru-RU" b="0" dirty="0">
              <a:solidFill>
                <a:srgbClr val="000000"/>
              </a:solidFill>
              <a:latin typeface="Arial" pitchFamily="34" charset="0"/>
            </a:endParaRPr>
          </a:p>
        </p:txBody>
      </p:sp>
      <p:sp>
        <p:nvSpPr>
          <p:cNvPr id="5" name="Text Box 28"/>
          <p:cNvSpPr txBox="1">
            <a:spLocks noChangeArrowheads="1"/>
          </p:cNvSpPr>
          <p:nvPr/>
        </p:nvSpPr>
        <p:spPr bwMode="auto">
          <a:xfrm>
            <a:off x="179388" y="333375"/>
            <a:ext cx="8820150" cy="9540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8" tIns="45715" rIns="91428" bIns="45715">
            <a:spAutoFit/>
          </a:bodyPr>
          <a:lstStyle/>
          <a:p>
            <a:pPr marL="265113" indent="-265113" defTabSz="455613" eaLnBrk="0" hangingPunct="0">
              <a:spcBef>
                <a:spcPts val="250"/>
              </a:spcBef>
              <a:buClr>
                <a:schemeClr val="accent1"/>
              </a:buClr>
              <a:buSzPct val="80000"/>
              <a:defRPr/>
            </a:pPr>
            <a:r>
              <a:rPr lang="ru-RU" sz="2800" b="0" dirty="0" smtClean="0">
                <a:solidFill>
                  <a:srgbClr val="FF0000"/>
                </a:solidFill>
                <a:latin typeface="+mj-lt"/>
              </a:rPr>
              <a:t>Энергия успеха!												2014</a:t>
            </a:r>
            <a:endParaRPr lang="en-US" sz="2800" b="0" dirty="0">
              <a:solidFill>
                <a:srgbClr val="FF0000"/>
              </a:solidFill>
              <a:latin typeface="+mj-lt"/>
            </a:endParaRPr>
          </a:p>
          <a:p>
            <a:pPr defTabSz="455613">
              <a:defRPr/>
            </a:pPr>
            <a:endParaRPr lang="en-US" sz="2800" b="0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6" name="Slide Number Placeholder 2"/>
          <p:cNvSpPr>
            <a:spLocks noGrp="1"/>
          </p:cNvSpPr>
          <p:nvPr>
            <p:ph type="sldNum" sz="quarter" idx="11"/>
          </p:nvPr>
        </p:nvSpPr>
        <p:spPr>
          <a:xfrm>
            <a:off x="609600" y="6403974"/>
            <a:ext cx="362000" cy="193377"/>
          </a:xfrm>
        </p:spPr>
        <p:txBody>
          <a:bodyPr/>
          <a:lstStyle/>
          <a:p>
            <a:pPr>
              <a:defRPr/>
            </a:pPr>
            <a:fld id="{3BE272F1-5E4F-4745-B651-DA3C91773B90}" type="slidenum">
              <a:rPr lang="de-DE" smtClean="0"/>
              <a:pPr>
                <a:defRPr/>
              </a:pPr>
              <a:t>10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1819754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Number Placeholder 1"/>
          <p:cNvSpPr>
            <a:spLocks noGrp="1"/>
          </p:cNvSpPr>
          <p:nvPr>
            <p:ph type="sldNum" sz="quarter" idx="4294967295"/>
          </p:nvPr>
        </p:nvSpPr>
        <p:spPr bwMode="auto">
          <a:xfrm>
            <a:off x="4572000" y="6237288"/>
            <a:ext cx="457200" cy="36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Arial Black" pitchFamily="34" charset="0"/>
                <a:cs typeface="Times New Roman" pitchFamily="18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Arial Black" pitchFamily="34" charset="0"/>
                <a:cs typeface="Times New Roman" pitchFamily="18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Arial Black" pitchFamily="34" charset="0"/>
                <a:cs typeface="Times New Roman" pitchFamily="18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Arial Black" pitchFamily="34" charset="0"/>
                <a:cs typeface="Times New Roman" pitchFamily="18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Arial Black" pitchFamily="34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 Black" pitchFamily="34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 Black" pitchFamily="34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 Black" pitchFamily="34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 Black" pitchFamily="34" charset="0"/>
                <a:cs typeface="Times New Roman" pitchFamily="18" charset="0"/>
              </a:defRPr>
            </a:lvl9pPr>
          </a:lstStyle>
          <a:p>
            <a:pPr eaLnBrk="1" hangingPunct="1"/>
            <a:fld id="{FD6FF96E-398B-414E-BE6B-8384ADFBB614}" type="slidenum">
              <a:rPr lang="en-US" altLang="ru-RU" sz="1400">
                <a:solidFill>
                  <a:srgbClr val="FFFFFF"/>
                </a:solidFill>
              </a:rPr>
              <a:pPr eaLnBrk="1" hangingPunct="1"/>
              <a:t>11</a:t>
            </a:fld>
            <a:endParaRPr lang="en-US" altLang="ru-RU" sz="1400" dirty="0">
              <a:solidFill>
                <a:srgbClr val="FFFFFF"/>
              </a:solidFill>
            </a:endParaRPr>
          </a:p>
        </p:txBody>
      </p:sp>
      <p:sp>
        <p:nvSpPr>
          <p:cNvPr id="12292" name="Content Placeholder 2"/>
          <p:cNvSpPr txBox="1">
            <a:spLocks/>
          </p:cNvSpPr>
          <p:nvPr/>
        </p:nvSpPr>
        <p:spPr bwMode="auto">
          <a:xfrm>
            <a:off x="179388" y="1052736"/>
            <a:ext cx="8355012" cy="51702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 sz="2000" b="1">
                <a:solidFill>
                  <a:schemeClr val="tx1"/>
                </a:solidFill>
                <a:latin typeface="Arial Black" pitchFamily="34" charset="0"/>
                <a:cs typeface="Times New Roman" pitchFamily="18" charset="0"/>
              </a:defRPr>
            </a:lvl1pPr>
            <a:lvl2pPr marL="547688" indent="-200025" eaLnBrk="0" hangingPunct="0">
              <a:defRPr sz="2000" b="1">
                <a:solidFill>
                  <a:schemeClr val="tx1"/>
                </a:solidFill>
                <a:latin typeface="Arial Black" pitchFamily="34" charset="0"/>
                <a:cs typeface="Times New Roman" pitchFamily="18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Arial Black" pitchFamily="34" charset="0"/>
                <a:cs typeface="Times New Roman" pitchFamily="18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Arial Black" pitchFamily="34" charset="0"/>
                <a:cs typeface="Times New Roman" pitchFamily="18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Arial Black" pitchFamily="34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 Black" pitchFamily="34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 Black" pitchFamily="34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 Black" pitchFamily="34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 Black" pitchFamily="34" charset="0"/>
                <a:cs typeface="Times New Roman" pitchFamily="18" charset="0"/>
              </a:defRPr>
            </a:lvl9pPr>
          </a:lstStyle>
          <a:p>
            <a:pPr marL="347663" lvl="1" indent="0">
              <a:lnSpc>
                <a:spcPct val="200000"/>
              </a:lnSpc>
              <a:spcBef>
                <a:spcPts val="250"/>
              </a:spcBef>
              <a:buClr>
                <a:schemeClr val="accent1"/>
              </a:buClr>
              <a:buSzPct val="100000"/>
            </a:pPr>
            <a:r>
              <a:rPr lang="ru-RU" altLang="ru-RU" b="0" u="sng" dirty="0" smtClean="0">
                <a:solidFill>
                  <a:srgbClr val="000000"/>
                </a:solidFill>
                <a:latin typeface="Arial" pitchFamily="34" charset="0"/>
              </a:rPr>
              <a:t>Этапы </a:t>
            </a:r>
            <a:r>
              <a:rPr lang="ru-RU" altLang="ru-RU" b="0" u="sng" dirty="0">
                <a:solidFill>
                  <a:srgbClr val="000000"/>
                </a:solidFill>
                <a:latin typeface="Arial" pitchFamily="34" charset="0"/>
              </a:rPr>
              <a:t>Программы:</a:t>
            </a:r>
            <a:endParaRPr lang="en-GB" altLang="ru-RU" b="0" u="sng" dirty="0">
              <a:solidFill>
                <a:srgbClr val="000000"/>
              </a:solidFill>
              <a:latin typeface="Arial" pitchFamily="34" charset="0"/>
            </a:endParaRPr>
          </a:p>
          <a:p>
            <a:pPr lvl="1">
              <a:lnSpc>
                <a:spcPct val="200000"/>
              </a:lnSpc>
              <a:spcBef>
                <a:spcPts val="250"/>
              </a:spcBef>
              <a:buClr>
                <a:schemeClr val="accent1"/>
              </a:buClr>
              <a:buSzPct val="100000"/>
              <a:buFont typeface="Wingdings" pitchFamily="2" charset="2"/>
              <a:buChar char="§"/>
            </a:pPr>
            <a:r>
              <a:rPr lang="ru-RU" altLang="ru-RU" b="0" dirty="0">
                <a:solidFill>
                  <a:srgbClr val="000000"/>
                </a:solidFill>
                <a:latin typeface="Arial" pitchFamily="34" charset="0"/>
              </a:rPr>
              <a:t>Номинация сотрудников, сбор </a:t>
            </a:r>
            <a:r>
              <a:rPr lang="ru-RU" altLang="ru-RU" b="0" dirty="0" smtClean="0">
                <a:solidFill>
                  <a:srgbClr val="000000"/>
                </a:solidFill>
                <a:latin typeface="Arial" pitchFamily="34" charset="0"/>
              </a:rPr>
              <a:t>заявок – до </a:t>
            </a:r>
            <a:r>
              <a:rPr lang="ru-RU" altLang="ru-RU" b="0" dirty="0" smtClean="0">
                <a:solidFill>
                  <a:srgbClr val="000000"/>
                </a:solidFill>
                <a:latin typeface="Arial" pitchFamily="34" charset="0"/>
              </a:rPr>
              <a:t>31/08/2014</a:t>
            </a:r>
            <a:endParaRPr lang="ru-RU" altLang="ru-RU" b="0" dirty="0" smtClean="0">
              <a:solidFill>
                <a:srgbClr val="000000"/>
              </a:solidFill>
              <a:latin typeface="Arial" pitchFamily="34" charset="0"/>
            </a:endParaRPr>
          </a:p>
          <a:p>
            <a:pPr lvl="1">
              <a:lnSpc>
                <a:spcPct val="200000"/>
              </a:lnSpc>
              <a:spcBef>
                <a:spcPts val="250"/>
              </a:spcBef>
              <a:buClr>
                <a:schemeClr val="accent1"/>
              </a:buClr>
              <a:buSzPct val="100000"/>
              <a:buFont typeface="Wingdings" pitchFamily="2" charset="2"/>
              <a:buChar char="§"/>
            </a:pPr>
            <a:endParaRPr lang="en-US" altLang="ru-RU" b="0" dirty="0">
              <a:solidFill>
                <a:srgbClr val="000000"/>
              </a:solidFill>
              <a:latin typeface="Arial" pitchFamily="34" charset="0"/>
            </a:endParaRPr>
          </a:p>
          <a:p>
            <a:pPr lvl="1">
              <a:spcBef>
                <a:spcPts val="250"/>
              </a:spcBef>
              <a:buClr>
                <a:schemeClr val="accent1"/>
              </a:buClr>
              <a:buSzPct val="100000"/>
              <a:buFont typeface="Wingdings" pitchFamily="2" charset="2"/>
              <a:buChar char="§"/>
            </a:pPr>
            <a:r>
              <a:rPr lang="ru-RU" altLang="ru-RU" b="0" dirty="0" smtClean="0">
                <a:solidFill>
                  <a:srgbClr val="000000"/>
                </a:solidFill>
                <a:latin typeface="Arial" pitchFamily="34" charset="0"/>
              </a:rPr>
              <a:t>Полуфинал конкурса в филиалах и в ИА и награждение победителей памятными призами за 1-е, 2-е и 3-и места </a:t>
            </a:r>
            <a:r>
              <a:rPr lang="ru-RU" altLang="ru-RU" b="0" dirty="0" smtClean="0">
                <a:solidFill>
                  <a:srgbClr val="000000"/>
                </a:solidFill>
                <a:latin typeface="Arial" pitchFamily="34" charset="0"/>
              </a:rPr>
              <a:t>–11/2014</a:t>
            </a:r>
            <a:endParaRPr lang="ru-RU" altLang="ru-RU" b="0" dirty="0" smtClean="0">
              <a:solidFill>
                <a:srgbClr val="000000"/>
              </a:solidFill>
              <a:latin typeface="Arial" pitchFamily="34" charset="0"/>
            </a:endParaRPr>
          </a:p>
          <a:p>
            <a:pPr lvl="1">
              <a:lnSpc>
                <a:spcPct val="200000"/>
              </a:lnSpc>
              <a:spcBef>
                <a:spcPts val="250"/>
              </a:spcBef>
              <a:buClr>
                <a:schemeClr val="accent1"/>
              </a:buClr>
              <a:buSzPct val="100000"/>
              <a:buFont typeface="Wingdings" pitchFamily="2" charset="2"/>
              <a:buChar char="§"/>
            </a:pPr>
            <a:endParaRPr lang="en-US" altLang="ru-RU" b="0" dirty="0">
              <a:solidFill>
                <a:srgbClr val="000000"/>
              </a:solidFill>
              <a:latin typeface="Arial" pitchFamily="34" charset="0"/>
            </a:endParaRPr>
          </a:p>
          <a:p>
            <a:pPr lvl="1">
              <a:lnSpc>
                <a:spcPct val="200000"/>
              </a:lnSpc>
              <a:spcBef>
                <a:spcPts val="250"/>
              </a:spcBef>
              <a:buClr>
                <a:schemeClr val="accent1"/>
              </a:buClr>
              <a:buSzPct val="100000"/>
              <a:buFont typeface="Wingdings" pitchFamily="2" charset="2"/>
              <a:buChar char="§"/>
            </a:pPr>
            <a:r>
              <a:rPr lang="ru-RU" altLang="ru-RU" b="0" dirty="0" smtClean="0">
                <a:solidFill>
                  <a:srgbClr val="000000"/>
                </a:solidFill>
                <a:latin typeface="Arial" pitchFamily="34" charset="0"/>
              </a:rPr>
              <a:t>Финал и награждение победителей в Москве – 02/2015</a:t>
            </a:r>
          </a:p>
          <a:p>
            <a:pPr lvl="1">
              <a:lnSpc>
                <a:spcPct val="200000"/>
              </a:lnSpc>
              <a:spcBef>
                <a:spcPts val="250"/>
              </a:spcBef>
              <a:buClr>
                <a:schemeClr val="accent1"/>
              </a:buClr>
              <a:buSzPct val="100000"/>
              <a:buFont typeface="Wingdings" pitchFamily="2" charset="2"/>
              <a:buChar char="§"/>
            </a:pPr>
            <a:endParaRPr lang="ru-RU" altLang="ru-RU" b="0" dirty="0" smtClean="0">
              <a:solidFill>
                <a:srgbClr val="000000"/>
              </a:solidFill>
              <a:latin typeface="Arial" pitchFamily="34" charset="0"/>
            </a:endParaRPr>
          </a:p>
          <a:p>
            <a:pPr marL="347663" lvl="1" indent="0">
              <a:lnSpc>
                <a:spcPct val="200000"/>
              </a:lnSpc>
              <a:spcBef>
                <a:spcPts val="250"/>
              </a:spcBef>
              <a:buClr>
                <a:schemeClr val="accent1"/>
              </a:buClr>
              <a:buSzPct val="100000"/>
            </a:pPr>
            <a:endParaRPr lang="ru-RU" altLang="ru-RU" b="0" dirty="0">
              <a:solidFill>
                <a:srgbClr val="000000"/>
              </a:solidFill>
              <a:latin typeface="Arial" pitchFamily="34" charset="0"/>
            </a:endParaRPr>
          </a:p>
          <a:p>
            <a:pPr marL="347663" lvl="1" indent="0">
              <a:lnSpc>
                <a:spcPct val="200000"/>
              </a:lnSpc>
              <a:spcBef>
                <a:spcPts val="250"/>
              </a:spcBef>
              <a:buClr>
                <a:schemeClr val="accent1"/>
              </a:buClr>
              <a:buSzPct val="100000"/>
            </a:pPr>
            <a:endParaRPr lang="en-GB" altLang="ru-RU" b="0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 Box 28"/>
          <p:cNvSpPr txBox="1">
            <a:spLocks noChangeArrowheads="1"/>
          </p:cNvSpPr>
          <p:nvPr/>
        </p:nvSpPr>
        <p:spPr bwMode="auto">
          <a:xfrm>
            <a:off x="179388" y="333375"/>
            <a:ext cx="8820150" cy="9540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8" tIns="45715" rIns="91428" bIns="45715">
            <a:spAutoFit/>
          </a:bodyPr>
          <a:lstStyle/>
          <a:p>
            <a:pPr marL="265113" indent="-265113" defTabSz="455613" eaLnBrk="0" hangingPunct="0">
              <a:spcBef>
                <a:spcPts val="250"/>
              </a:spcBef>
              <a:buClr>
                <a:schemeClr val="accent1"/>
              </a:buClr>
              <a:buSzPct val="80000"/>
              <a:defRPr/>
            </a:pPr>
            <a:r>
              <a:rPr lang="ru-RU" sz="2800" b="0" dirty="0" smtClean="0">
                <a:solidFill>
                  <a:srgbClr val="FF0000"/>
                </a:solidFill>
                <a:latin typeface="+mj-lt"/>
              </a:rPr>
              <a:t>Энергия успеха!												2014</a:t>
            </a:r>
            <a:endParaRPr lang="en-US" sz="2800" b="0" dirty="0">
              <a:solidFill>
                <a:srgbClr val="FF0000"/>
              </a:solidFill>
              <a:latin typeface="+mj-lt"/>
            </a:endParaRPr>
          </a:p>
          <a:p>
            <a:pPr defTabSz="455613">
              <a:defRPr/>
            </a:pPr>
            <a:endParaRPr lang="en-US" sz="2800" b="0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6" name="Slide Number Placeholder 2"/>
          <p:cNvSpPr>
            <a:spLocks noGrp="1"/>
          </p:cNvSpPr>
          <p:nvPr>
            <p:ph type="sldNum" sz="quarter" idx="11"/>
          </p:nvPr>
        </p:nvSpPr>
        <p:spPr>
          <a:xfrm>
            <a:off x="609600" y="6403974"/>
            <a:ext cx="434008" cy="193377"/>
          </a:xfrm>
        </p:spPr>
        <p:txBody>
          <a:bodyPr/>
          <a:lstStyle/>
          <a:p>
            <a:pPr>
              <a:defRPr/>
            </a:pPr>
            <a:fld id="{3BE272F1-5E4F-4745-B651-DA3C91773B90}" type="slidenum">
              <a:rPr lang="de-DE" smtClean="0"/>
              <a:pPr>
                <a:defRPr/>
              </a:pPr>
              <a:t>11</a:t>
            </a:fld>
            <a:endParaRPr lang="de-DE" dirty="0"/>
          </a:p>
        </p:txBody>
      </p:sp>
      <p:sp>
        <p:nvSpPr>
          <p:cNvPr id="2" name="Down Arrow 1"/>
          <p:cNvSpPr/>
          <p:nvPr/>
        </p:nvSpPr>
        <p:spPr>
          <a:xfrm>
            <a:off x="2294631" y="2565400"/>
            <a:ext cx="558800" cy="508000"/>
          </a:xfrm>
          <a:prstGeom prst="downArrow">
            <a:avLst/>
          </a:prstGeom>
          <a:solidFill>
            <a:srgbClr val="FF0000"/>
          </a:solidFill>
          <a:ln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 err="1" smtClean="0">
              <a:solidFill>
                <a:srgbClr val="000000"/>
              </a:solidFill>
            </a:endParaRPr>
          </a:p>
        </p:txBody>
      </p:sp>
      <p:sp>
        <p:nvSpPr>
          <p:cNvPr id="7" name="Down Arrow 6"/>
          <p:cNvSpPr/>
          <p:nvPr/>
        </p:nvSpPr>
        <p:spPr>
          <a:xfrm>
            <a:off x="2294631" y="4149080"/>
            <a:ext cx="558800" cy="508000"/>
          </a:xfrm>
          <a:prstGeom prst="downArrow">
            <a:avLst/>
          </a:prstGeom>
          <a:solidFill>
            <a:srgbClr val="FF0000"/>
          </a:solidFill>
          <a:ln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 err="1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137116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Number Placeholder 1"/>
          <p:cNvSpPr>
            <a:spLocks noGrp="1"/>
          </p:cNvSpPr>
          <p:nvPr>
            <p:ph type="sldNum" sz="quarter" idx="4294967295"/>
          </p:nvPr>
        </p:nvSpPr>
        <p:spPr bwMode="auto">
          <a:xfrm>
            <a:off x="4572000" y="6237288"/>
            <a:ext cx="457200" cy="36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Arial Black" pitchFamily="34" charset="0"/>
                <a:cs typeface="Times New Roman" pitchFamily="18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Arial Black" pitchFamily="34" charset="0"/>
                <a:cs typeface="Times New Roman" pitchFamily="18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Arial Black" pitchFamily="34" charset="0"/>
                <a:cs typeface="Times New Roman" pitchFamily="18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Arial Black" pitchFamily="34" charset="0"/>
                <a:cs typeface="Times New Roman" pitchFamily="18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Arial Black" pitchFamily="34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 Black" pitchFamily="34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 Black" pitchFamily="34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 Black" pitchFamily="34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 Black" pitchFamily="34" charset="0"/>
                <a:cs typeface="Times New Roman" pitchFamily="18" charset="0"/>
              </a:defRPr>
            </a:lvl9pPr>
          </a:lstStyle>
          <a:p>
            <a:pPr eaLnBrk="1" hangingPunct="1"/>
            <a:fld id="{FD6FF96E-398B-414E-BE6B-8384ADFBB614}" type="slidenum">
              <a:rPr lang="en-US" altLang="ru-RU" sz="1400">
                <a:solidFill>
                  <a:srgbClr val="FFFFFF"/>
                </a:solidFill>
              </a:rPr>
              <a:pPr eaLnBrk="1" hangingPunct="1"/>
              <a:t>12</a:t>
            </a:fld>
            <a:endParaRPr lang="en-US" altLang="ru-RU" sz="1400" dirty="0">
              <a:solidFill>
                <a:srgbClr val="FFFFFF"/>
              </a:solidFill>
            </a:endParaRPr>
          </a:p>
        </p:txBody>
      </p:sp>
      <p:sp>
        <p:nvSpPr>
          <p:cNvPr id="12292" name="Content Placeholder 2"/>
          <p:cNvSpPr txBox="1">
            <a:spLocks/>
          </p:cNvSpPr>
          <p:nvPr/>
        </p:nvSpPr>
        <p:spPr bwMode="auto">
          <a:xfrm>
            <a:off x="179388" y="1052736"/>
            <a:ext cx="8355012" cy="51702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 sz="2000" b="1">
                <a:solidFill>
                  <a:schemeClr val="tx1"/>
                </a:solidFill>
                <a:latin typeface="Arial Black" pitchFamily="34" charset="0"/>
                <a:cs typeface="Times New Roman" pitchFamily="18" charset="0"/>
              </a:defRPr>
            </a:lvl1pPr>
            <a:lvl2pPr marL="547688" indent="-200025" eaLnBrk="0" hangingPunct="0">
              <a:defRPr sz="2000" b="1">
                <a:solidFill>
                  <a:schemeClr val="tx1"/>
                </a:solidFill>
                <a:latin typeface="Arial Black" pitchFamily="34" charset="0"/>
                <a:cs typeface="Times New Roman" pitchFamily="18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Arial Black" pitchFamily="34" charset="0"/>
                <a:cs typeface="Times New Roman" pitchFamily="18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Arial Black" pitchFamily="34" charset="0"/>
                <a:cs typeface="Times New Roman" pitchFamily="18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Arial Black" pitchFamily="34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 Black" pitchFamily="34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 Black" pitchFamily="34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 Black" pitchFamily="34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 Black" pitchFamily="34" charset="0"/>
                <a:cs typeface="Times New Roman" pitchFamily="18" charset="0"/>
              </a:defRPr>
            </a:lvl9pPr>
          </a:lstStyle>
          <a:p>
            <a:pPr marL="347663" lvl="1" indent="0">
              <a:lnSpc>
                <a:spcPct val="200000"/>
              </a:lnSpc>
              <a:spcBef>
                <a:spcPts val="250"/>
              </a:spcBef>
              <a:buClr>
                <a:schemeClr val="accent1"/>
              </a:buClr>
              <a:buSzPct val="100000"/>
            </a:pPr>
            <a:r>
              <a:rPr lang="ru-RU" altLang="ru-RU" b="0" u="sng" dirty="0" smtClean="0">
                <a:solidFill>
                  <a:srgbClr val="000000"/>
                </a:solidFill>
                <a:latin typeface="Arial" pitchFamily="34" charset="0"/>
              </a:rPr>
              <a:t>ПРИЗЫ финала конкурса:</a:t>
            </a:r>
            <a:endParaRPr lang="en-GB" altLang="ru-RU" b="0" u="sng" dirty="0">
              <a:solidFill>
                <a:srgbClr val="000000"/>
              </a:solidFill>
              <a:latin typeface="Arial" pitchFamily="34" charset="0"/>
            </a:endParaRPr>
          </a:p>
          <a:p>
            <a:pPr lvl="1">
              <a:lnSpc>
                <a:spcPct val="200000"/>
              </a:lnSpc>
              <a:spcBef>
                <a:spcPts val="250"/>
              </a:spcBef>
              <a:buClr>
                <a:schemeClr val="accent1"/>
              </a:buClr>
              <a:buSzPct val="100000"/>
              <a:buFont typeface="Wingdings" pitchFamily="2" charset="2"/>
              <a:buChar char="§"/>
            </a:pPr>
            <a:r>
              <a:rPr lang="ru-RU" altLang="ru-RU" b="0" dirty="0" smtClean="0">
                <a:solidFill>
                  <a:srgbClr val="000000"/>
                </a:solidFill>
                <a:latin typeface="Arial" pitchFamily="34" charset="0"/>
              </a:rPr>
              <a:t>Первый приз – Балтийская Регата </a:t>
            </a:r>
            <a:r>
              <a:rPr lang="en-GB" altLang="ru-RU" b="0" dirty="0" smtClean="0">
                <a:solidFill>
                  <a:srgbClr val="000000"/>
                </a:solidFill>
                <a:latin typeface="Arial" pitchFamily="34" charset="0"/>
              </a:rPr>
              <a:t>“</a:t>
            </a:r>
            <a:r>
              <a:rPr lang="en-GB" altLang="ru-RU" b="0" dirty="0" err="1" smtClean="0">
                <a:solidFill>
                  <a:srgbClr val="000000"/>
                </a:solidFill>
                <a:latin typeface="Arial" pitchFamily="34" charset="0"/>
              </a:rPr>
              <a:t>Ust</a:t>
            </a:r>
            <a:r>
              <a:rPr lang="en-GB" altLang="ru-RU" b="0" dirty="0" smtClean="0">
                <a:solidFill>
                  <a:srgbClr val="000000"/>
                </a:solidFill>
                <a:latin typeface="Arial" pitchFamily="34" charset="0"/>
              </a:rPr>
              <a:t> </a:t>
            </a:r>
            <a:r>
              <a:rPr lang="en-GB" altLang="ru-RU" b="0" dirty="0" err="1" smtClean="0">
                <a:solidFill>
                  <a:srgbClr val="000000"/>
                </a:solidFill>
                <a:latin typeface="Arial" pitchFamily="34" charset="0"/>
              </a:rPr>
              <a:t>Luga</a:t>
            </a:r>
            <a:r>
              <a:rPr lang="en-GB" altLang="ru-RU" b="0" dirty="0" smtClean="0">
                <a:solidFill>
                  <a:srgbClr val="000000"/>
                </a:solidFill>
                <a:latin typeface="Arial" pitchFamily="34" charset="0"/>
              </a:rPr>
              <a:t> Cup” </a:t>
            </a:r>
            <a:r>
              <a:rPr lang="ru-RU" altLang="ru-RU" b="0" dirty="0" smtClean="0">
                <a:solidFill>
                  <a:srgbClr val="000000"/>
                </a:solidFill>
                <a:latin typeface="Arial" pitchFamily="34" charset="0"/>
              </a:rPr>
              <a:t>2015! </a:t>
            </a:r>
          </a:p>
          <a:p>
            <a:pPr lvl="1">
              <a:lnSpc>
                <a:spcPct val="200000"/>
              </a:lnSpc>
              <a:spcBef>
                <a:spcPts val="250"/>
              </a:spcBef>
              <a:buClr>
                <a:schemeClr val="accent1"/>
              </a:buClr>
              <a:buSzPct val="100000"/>
              <a:buFont typeface="Wingdings" pitchFamily="2" charset="2"/>
              <a:buChar char="§"/>
            </a:pPr>
            <a:endParaRPr lang="en-US" altLang="ru-RU" b="0" dirty="0" smtClean="0">
              <a:solidFill>
                <a:srgbClr val="000000"/>
              </a:solidFill>
              <a:latin typeface="Arial" pitchFamily="34" charset="0"/>
            </a:endParaRPr>
          </a:p>
          <a:p>
            <a:pPr lvl="1">
              <a:lnSpc>
                <a:spcPct val="200000"/>
              </a:lnSpc>
              <a:spcBef>
                <a:spcPts val="250"/>
              </a:spcBef>
              <a:buClr>
                <a:schemeClr val="accent1"/>
              </a:buClr>
              <a:buSzPct val="100000"/>
              <a:buFont typeface="Wingdings" pitchFamily="2" charset="2"/>
              <a:buChar char="§"/>
            </a:pPr>
            <a:r>
              <a:rPr lang="ru-RU" altLang="ru-RU" b="0" dirty="0" smtClean="0">
                <a:solidFill>
                  <a:srgbClr val="000000"/>
                </a:solidFill>
                <a:latin typeface="Arial" pitchFamily="34" charset="0"/>
              </a:rPr>
              <a:t>Второй приз – Биатлон 2015 в Ханты-Мансийском округе!</a:t>
            </a:r>
            <a:endParaRPr lang="ru-RU" altLang="ru-RU" b="0" dirty="0">
              <a:solidFill>
                <a:srgbClr val="000000"/>
              </a:solidFill>
              <a:latin typeface="Arial" pitchFamily="34" charset="0"/>
            </a:endParaRPr>
          </a:p>
          <a:p>
            <a:pPr lvl="1">
              <a:lnSpc>
                <a:spcPct val="200000"/>
              </a:lnSpc>
              <a:spcBef>
                <a:spcPts val="250"/>
              </a:spcBef>
              <a:buClr>
                <a:schemeClr val="accent1"/>
              </a:buClr>
              <a:buSzPct val="100000"/>
              <a:buFont typeface="Wingdings" pitchFamily="2" charset="2"/>
              <a:buChar char="§"/>
            </a:pPr>
            <a:endParaRPr lang="ru-RU" altLang="ru-RU" b="0" dirty="0" smtClean="0">
              <a:solidFill>
                <a:srgbClr val="000000"/>
              </a:solidFill>
              <a:latin typeface="Arial" pitchFamily="34" charset="0"/>
            </a:endParaRPr>
          </a:p>
          <a:p>
            <a:pPr lvl="1">
              <a:lnSpc>
                <a:spcPct val="200000"/>
              </a:lnSpc>
              <a:spcBef>
                <a:spcPts val="250"/>
              </a:spcBef>
              <a:buClr>
                <a:schemeClr val="accent1"/>
              </a:buClr>
              <a:buSzPct val="100000"/>
              <a:buFont typeface="Wingdings" pitchFamily="2" charset="2"/>
              <a:buChar char="§"/>
            </a:pPr>
            <a:r>
              <a:rPr lang="ru-RU" altLang="ru-RU" b="0" dirty="0" smtClean="0">
                <a:solidFill>
                  <a:srgbClr val="000000"/>
                </a:solidFill>
                <a:latin typeface="Arial" pitchFamily="34" charset="0"/>
              </a:rPr>
              <a:t>Третий приз – пригласительные на две персоны на концерт </a:t>
            </a:r>
            <a:r>
              <a:rPr lang="ru-RU" b="0" dirty="0" smtClean="0">
                <a:solidFill>
                  <a:srgbClr val="000000"/>
                </a:solidFill>
                <a:latin typeface="Arial" pitchFamily="34" charset="0"/>
              </a:rPr>
              <a:t>скрипача-виртуоза Дэвида </a:t>
            </a:r>
            <a:r>
              <a:rPr lang="ru-RU" b="0" dirty="0" err="1" smtClean="0">
                <a:solidFill>
                  <a:srgbClr val="000000"/>
                </a:solidFill>
                <a:latin typeface="Arial" pitchFamily="34" charset="0"/>
              </a:rPr>
              <a:t>Гаррета</a:t>
            </a:r>
            <a:r>
              <a:rPr lang="ru-RU" b="0" dirty="0" smtClean="0">
                <a:solidFill>
                  <a:srgbClr val="000000"/>
                </a:solidFill>
                <a:latin typeface="Arial" pitchFamily="34" charset="0"/>
              </a:rPr>
              <a:t> в марте 2015!</a:t>
            </a:r>
            <a:r>
              <a:rPr lang="ru-RU" altLang="ru-RU" b="0" dirty="0">
                <a:solidFill>
                  <a:srgbClr val="000000"/>
                </a:solidFill>
                <a:latin typeface="Arial" pitchFamily="34" charset="0"/>
              </a:rPr>
              <a:t> </a:t>
            </a:r>
          </a:p>
          <a:p>
            <a:pPr marL="347663" lvl="1" indent="0">
              <a:lnSpc>
                <a:spcPct val="200000"/>
              </a:lnSpc>
              <a:spcBef>
                <a:spcPts val="250"/>
              </a:spcBef>
              <a:buClr>
                <a:schemeClr val="accent1"/>
              </a:buClr>
              <a:buSzPct val="100000"/>
            </a:pPr>
            <a:endParaRPr lang="ru-RU" altLang="ru-RU" b="0" dirty="0">
              <a:solidFill>
                <a:srgbClr val="000000"/>
              </a:solidFill>
              <a:latin typeface="Arial" pitchFamily="34" charset="0"/>
            </a:endParaRPr>
          </a:p>
          <a:p>
            <a:pPr marL="347663" lvl="1" indent="0">
              <a:lnSpc>
                <a:spcPct val="200000"/>
              </a:lnSpc>
              <a:spcBef>
                <a:spcPts val="250"/>
              </a:spcBef>
              <a:buClr>
                <a:schemeClr val="accent1"/>
              </a:buClr>
              <a:buSzPct val="100000"/>
            </a:pPr>
            <a:endParaRPr lang="en-GB" altLang="ru-RU" b="0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 Box 28"/>
          <p:cNvSpPr txBox="1">
            <a:spLocks noChangeArrowheads="1"/>
          </p:cNvSpPr>
          <p:nvPr/>
        </p:nvSpPr>
        <p:spPr bwMode="auto">
          <a:xfrm>
            <a:off x="179388" y="333375"/>
            <a:ext cx="8820150" cy="9540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8" tIns="45715" rIns="91428" bIns="45715">
            <a:spAutoFit/>
          </a:bodyPr>
          <a:lstStyle/>
          <a:p>
            <a:pPr marL="265113" indent="-265113" defTabSz="455613" eaLnBrk="0" hangingPunct="0">
              <a:spcBef>
                <a:spcPts val="250"/>
              </a:spcBef>
              <a:buClr>
                <a:schemeClr val="accent1"/>
              </a:buClr>
              <a:buSzPct val="80000"/>
              <a:defRPr/>
            </a:pPr>
            <a:r>
              <a:rPr lang="ru-RU" sz="2800" b="0" dirty="0" smtClean="0">
                <a:solidFill>
                  <a:srgbClr val="FF0000"/>
                </a:solidFill>
                <a:latin typeface="+mj-lt"/>
              </a:rPr>
              <a:t>Энергия успеха!												2014</a:t>
            </a:r>
            <a:endParaRPr lang="en-US" sz="2800" b="0" dirty="0">
              <a:solidFill>
                <a:srgbClr val="FF0000"/>
              </a:solidFill>
              <a:latin typeface="+mj-lt"/>
            </a:endParaRPr>
          </a:p>
          <a:p>
            <a:pPr defTabSz="455613">
              <a:defRPr/>
            </a:pPr>
            <a:endParaRPr lang="en-US" sz="2800" b="0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6" name="Slide Number Placeholder 2"/>
          <p:cNvSpPr>
            <a:spLocks noGrp="1"/>
          </p:cNvSpPr>
          <p:nvPr>
            <p:ph type="sldNum" sz="quarter" idx="11"/>
          </p:nvPr>
        </p:nvSpPr>
        <p:spPr>
          <a:xfrm>
            <a:off x="609600" y="6403974"/>
            <a:ext cx="434008" cy="193377"/>
          </a:xfrm>
        </p:spPr>
        <p:txBody>
          <a:bodyPr/>
          <a:lstStyle/>
          <a:p>
            <a:pPr>
              <a:defRPr/>
            </a:pPr>
            <a:fld id="{3BE272F1-5E4F-4745-B651-DA3C91773B90}" type="slidenum">
              <a:rPr lang="de-DE" smtClean="0"/>
              <a:pPr>
                <a:defRPr/>
              </a:pPr>
              <a:t>12</a:t>
            </a:fld>
            <a:endParaRPr lang="de-DE" dirty="0"/>
          </a:p>
        </p:txBody>
      </p:sp>
      <p:sp>
        <p:nvSpPr>
          <p:cNvPr id="2" name="Down Arrow 1"/>
          <p:cNvSpPr/>
          <p:nvPr/>
        </p:nvSpPr>
        <p:spPr>
          <a:xfrm>
            <a:off x="2294631" y="2565400"/>
            <a:ext cx="558800" cy="508000"/>
          </a:xfrm>
          <a:prstGeom prst="downArrow">
            <a:avLst/>
          </a:prstGeom>
          <a:solidFill>
            <a:srgbClr val="FF0000"/>
          </a:solidFill>
          <a:ln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 err="1" smtClean="0">
              <a:solidFill>
                <a:srgbClr val="000000"/>
              </a:solidFill>
            </a:endParaRPr>
          </a:p>
        </p:txBody>
      </p:sp>
      <p:sp>
        <p:nvSpPr>
          <p:cNvPr id="7" name="Down Arrow 6"/>
          <p:cNvSpPr/>
          <p:nvPr/>
        </p:nvSpPr>
        <p:spPr>
          <a:xfrm>
            <a:off x="2285753" y="3886200"/>
            <a:ext cx="558800" cy="508000"/>
          </a:xfrm>
          <a:prstGeom prst="downArrow">
            <a:avLst/>
          </a:prstGeom>
          <a:solidFill>
            <a:srgbClr val="FF0000"/>
          </a:solidFill>
          <a:ln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 err="1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619172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Number Placeholder 1"/>
          <p:cNvSpPr>
            <a:spLocks noGrp="1"/>
          </p:cNvSpPr>
          <p:nvPr>
            <p:ph type="sldNum" sz="quarter" idx="4294967295"/>
          </p:nvPr>
        </p:nvSpPr>
        <p:spPr bwMode="auto">
          <a:xfrm>
            <a:off x="4572000" y="6237288"/>
            <a:ext cx="457200" cy="36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Arial Black" pitchFamily="34" charset="0"/>
                <a:cs typeface="Times New Roman" pitchFamily="18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Arial Black" pitchFamily="34" charset="0"/>
                <a:cs typeface="Times New Roman" pitchFamily="18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Arial Black" pitchFamily="34" charset="0"/>
                <a:cs typeface="Times New Roman" pitchFamily="18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Arial Black" pitchFamily="34" charset="0"/>
                <a:cs typeface="Times New Roman" pitchFamily="18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Arial Black" pitchFamily="34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 Black" pitchFamily="34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 Black" pitchFamily="34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 Black" pitchFamily="34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 Black" pitchFamily="34" charset="0"/>
                <a:cs typeface="Times New Roman" pitchFamily="18" charset="0"/>
              </a:defRPr>
            </a:lvl9pPr>
          </a:lstStyle>
          <a:p>
            <a:pPr eaLnBrk="1" hangingPunct="1"/>
            <a:fld id="{FD6FF96E-398B-414E-BE6B-8384ADFBB614}" type="slidenum">
              <a:rPr lang="en-US" altLang="ru-RU" sz="1400">
                <a:solidFill>
                  <a:srgbClr val="FFFFFF"/>
                </a:solidFill>
              </a:rPr>
              <a:pPr eaLnBrk="1" hangingPunct="1"/>
              <a:t>13</a:t>
            </a:fld>
            <a:endParaRPr lang="en-US" altLang="ru-RU" sz="1400" dirty="0">
              <a:solidFill>
                <a:srgbClr val="FFFFFF"/>
              </a:solidFill>
            </a:endParaRPr>
          </a:p>
        </p:txBody>
      </p:sp>
      <p:sp>
        <p:nvSpPr>
          <p:cNvPr id="12292" name="Content Placeholder 2"/>
          <p:cNvSpPr txBox="1">
            <a:spLocks/>
          </p:cNvSpPr>
          <p:nvPr/>
        </p:nvSpPr>
        <p:spPr bwMode="auto">
          <a:xfrm>
            <a:off x="179388" y="1193800"/>
            <a:ext cx="8713092" cy="502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 sz="2000" b="1">
                <a:solidFill>
                  <a:schemeClr val="tx1"/>
                </a:solidFill>
                <a:latin typeface="Arial Black" pitchFamily="34" charset="0"/>
                <a:cs typeface="Times New Roman" pitchFamily="18" charset="0"/>
              </a:defRPr>
            </a:lvl1pPr>
            <a:lvl2pPr marL="547688" indent="-200025" eaLnBrk="0" hangingPunct="0">
              <a:defRPr sz="2000" b="1">
                <a:solidFill>
                  <a:schemeClr val="tx1"/>
                </a:solidFill>
                <a:latin typeface="Arial Black" pitchFamily="34" charset="0"/>
                <a:cs typeface="Times New Roman" pitchFamily="18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Arial Black" pitchFamily="34" charset="0"/>
                <a:cs typeface="Times New Roman" pitchFamily="18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Arial Black" pitchFamily="34" charset="0"/>
                <a:cs typeface="Times New Roman" pitchFamily="18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Arial Black" pitchFamily="34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 Black" pitchFamily="34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 Black" pitchFamily="34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 Black" pitchFamily="34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 Black" pitchFamily="34" charset="0"/>
                <a:cs typeface="Times New Roman" pitchFamily="18" charset="0"/>
              </a:defRPr>
            </a:lvl9pPr>
          </a:lstStyle>
          <a:p>
            <a:pPr marL="347663" lvl="1" indent="0" algn="ctr">
              <a:lnSpc>
                <a:spcPct val="200000"/>
              </a:lnSpc>
              <a:spcBef>
                <a:spcPts val="250"/>
              </a:spcBef>
              <a:buClr>
                <a:schemeClr val="accent1"/>
              </a:buClr>
              <a:buSzPct val="100000"/>
            </a:pPr>
            <a:r>
              <a:rPr lang="ru-RU" altLang="ru-RU" sz="3500" b="0" dirty="0">
                <a:solidFill>
                  <a:srgbClr val="FF0000"/>
                </a:solidFill>
                <a:latin typeface="+mj-lt"/>
                <a:cs typeface="+mn-cs"/>
              </a:rPr>
              <a:t>ВАЖНО</a:t>
            </a:r>
            <a:r>
              <a:rPr lang="ru-RU" altLang="ru-RU" sz="3500" b="0" dirty="0" smtClean="0">
                <a:solidFill>
                  <a:srgbClr val="FF0000"/>
                </a:solidFill>
                <a:latin typeface="+mj-lt"/>
                <a:cs typeface="+mn-cs"/>
              </a:rPr>
              <a:t>!</a:t>
            </a:r>
          </a:p>
          <a:p>
            <a:pPr marL="690563" lvl="1" indent="-342900">
              <a:spcBef>
                <a:spcPts val="25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</a:pPr>
            <a:r>
              <a:rPr lang="ru-RU" altLang="ru-RU" b="0" dirty="0">
                <a:solidFill>
                  <a:srgbClr val="000000"/>
                </a:solidFill>
                <a:latin typeface="Arial" pitchFamily="34" charset="0"/>
              </a:rPr>
              <a:t>Победителем в номинации могут быть проекты любого масштаба и бюджета, реализованные в любом </a:t>
            </a:r>
            <a:r>
              <a:rPr lang="ru-RU" altLang="ru-RU" b="0" dirty="0" smtClean="0">
                <a:solidFill>
                  <a:srgbClr val="000000"/>
                </a:solidFill>
                <a:latin typeface="Arial" pitchFamily="34" charset="0"/>
              </a:rPr>
              <a:t>подразделении компании. </a:t>
            </a:r>
            <a:r>
              <a:rPr lang="ru-RU" altLang="ru-RU" b="0" dirty="0" smtClean="0">
                <a:solidFill>
                  <a:srgbClr val="FF0000"/>
                </a:solidFill>
                <a:latin typeface="Arial" pitchFamily="34" charset="0"/>
              </a:rPr>
              <a:t>Ключевым </a:t>
            </a:r>
            <a:r>
              <a:rPr lang="ru-RU" altLang="ru-RU" b="0" dirty="0" smtClean="0">
                <a:solidFill>
                  <a:srgbClr val="000000"/>
                </a:solidFill>
                <a:latin typeface="Arial" pitchFamily="34" charset="0"/>
              </a:rPr>
              <a:t>является то, насколько сотрудник или команда вышли за рамки своей обычной работы</a:t>
            </a:r>
          </a:p>
          <a:p>
            <a:pPr marL="690563" lvl="1" indent="-342900">
              <a:spcBef>
                <a:spcPts val="25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</a:pPr>
            <a:r>
              <a:rPr lang="ru-RU" altLang="ru-RU" b="0" dirty="0">
                <a:solidFill>
                  <a:srgbClr val="000000"/>
                </a:solidFill>
                <a:latin typeface="Arial" pitchFamily="34" charset="0"/>
              </a:rPr>
              <a:t>В каждом проекте должна быть указана </a:t>
            </a:r>
            <a:r>
              <a:rPr lang="ru-RU" altLang="ru-RU" b="0" dirty="0" smtClean="0">
                <a:solidFill>
                  <a:srgbClr val="000000"/>
                </a:solidFill>
                <a:latin typeface="Arial" pitchFamily="34" charset="0"/>
              </a:rPr>
              <a:t>ценность/ценности, которым он соответствует</a:t>
            </a:r>
            <a:endParaRPr lang="en-GB" altLang="ru-RU" b="0" dirty="0">
              <a:solidFill>
                <a:srgbClr val="000000"/>
              </a:solidFill>
              <a:latin typeface="Arial" pitchFamily="34" charset="0"/>
            </a:endParaRPr>
          </a:p>
          <a:p>
            <a:pPr marL="690563" lvl="1" indent="-342900">
              <a:spcBef>
                <a:spcPts val="25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</a:pPr>
            <a:r>
              <a:rPr lang="ru-RU" altLang="ru-RU" b="0" dirty="0">
                <a:solidFill>
                  <a:srgbClr val="000000"/>
                </a:solidFill>
                <a:latin typeface="Arial" pitchFamily="34" charset="0"/>
              </a:rPr>
              <a:t>Проекты будут оцениваться по </a:t>
            </a:r>
            <a:r>
              <a:rPr lang="ru-RU" altLang="ru-RU" b="0" dirty="0" smtClean="0">
                <a:solidFill>
                  <a:srgbClr val="000000"/>
                </a:solidFill>
                <a:latin typeface="Arial" pitchFamily="34" charset="0"/>
              </a:rPr>
              <a:t>содержанию и соответствию критериям </a:t>
            </a:r>
            <a:r>
              <a:rPr lang="ru-RU" altLang="ru-RU" b="0" dirty="0">
                <a:solidFill>
                  <a:srgbClr val="000000"/>
                </a:solidFill>
                <a:latin typeface="Arial" pitchFamily="34" charset="0"/>
              </a:rPr>
              <a:t>к </a:t>
            </a:r>
            <a:r>
              <a:rPr lang="ru-RU" altLang="ru-RU" b="0" dirty="0" smtClean="0">
                <a:solidFill>
                  <a:srgbClr val="000000"/>
                </a:solidFill>
                <a:latin typeface="Arial" pitchFamily="34" charset="0"/>
              </a:rPr>
              <a:t>номинации, </a:t>
            </a:r>
            <a:r>
              <a:rPr lang="ru-RU" altLang="ru-RU" b="0" dirty="0">
                <a:solidFill>
                  <a:srgbClr val="000000"/>
                </a:solidFill>
                <a:latin typeface="Arial" pitchFamily="34" charset="0"/>
              </a:rPr>
              <a:t>а не по формату презентации</a:t>
            </a:r>
          </a:p>
          <a:p>
            <a:pPr marL="690563" lvl="1" indent="-342900">
              <a:spcBef>
                <a:spcPts val="25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</a:pPr>
            <a:r>
              <a:rPr lang="ru-RU" altLang="ru-RU" b="0" dirty="0" smtClean="0">
                <a:solidFill>
                  <a:srgbClr val="000000"/>
                </a:solidFill>
                <a:latin typeface="Arial" pitchFamily="34" charset="0"/>
              </a:rPr>
              <a:t>Каждый сотрудник, заполнив заявку, может номинировать проект, выполненный самостоятельно или другим сотрудником/командой </a:t>
            </a:r>
            <a:r>
              <a:rPr lang="ru-RU" altLang="ru-RU" sz="1500" b="0" dirty="0" smtClean="0">
                <a:solidFill>
                  <a:srgbClr val="000000"/>
                </a:solidFill>
                <a:latin typeface="Arial" pitchFamily="34" charset="0"/>
              </a:rPr>
              <a:t>(*на номинацию «Мастерство руководителя» кандидатуры должны быть предложены коллегами либо подчиненными номинанта)</a:t>
            </a:r>
          </a:p>
        </p:txBody>
      </p:sp>
      <p:sp>
        <p:nvSpPr>
          <p:cNvPr id="5" name="Text Box 28"/>
          <p:cNvSpPr txBox="1">
            <a:spLocks noChangeArrowheads="1"/>
          </p:cNvSpPr>
          <p:nvPr/>
        </p:nvSpPr>
        <p:spPr bwMode="auto">
          <a:xfrm>
            <a:off x="179388" y="333375"/>
            <a:ext cx="8820150" cy="9540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8" tIns="45715" rIns="91428" bIns="45715">
            <a:spAutoFit/>
          </a:bodyPr>
          <a:lstStyle/>
          <a:p>
            <a:pPr marL="265113" indent="-265113" defTabSz="455613" eaLnBrk="0" hangingPunct="0">
              <a:spcBef>
                <a:spcPts val="250"/>
              </a:spcBef>
              <a:buClr>
                <a:schemeClr val="accent1"/>
              </a:buClr>
              <a:buSzPct val="80000"/>
              <a:defRPr/>
            </a:pPr>
            <a:r>
              <a:rPr lang="ru-RU" sz="2800" b="0" dirty="0" smtClean="0">
                <a:solidFill>
                  <a:srgbClr val="FF0000"/>
                </a:solidFill>
                <a:latin typeface="+mj-lt"/>
              </a:rPr>
              <a:t>Энергия успеха!												2014</a:t>
            </a:r>
            <a:endParaRPr lang="en-US" sz="2800" b="0" dirty="0">
              <a:solidFill>
                <a:srgbClr val="FF0000"/>
              </a:solidFill>
              <a:latin typeface="+mj-lt"/>
            </a:endParaRPr>
          </a:p>
          <a:p>
            <a:pPr defTabSz="455613">
              <a:defRPr/>
            </a:pPr>
            <a:endParaRPr lang="en-US" sz="2800" b="0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6" name="Slide Number Placeholder 2"/>
          <p:cNvSpPr>
            <a:spLocks noGrp="1"/>
          </p:cNvSpPr>
          <p:nvPr>
            <p:ph type="sldNum" sz="quarter" idx="11"/>
          </p:nvPr>
        </p:nvSpPr>
        <p:spPr>
          <a:xfrm>
            <a:off x="609600" y="6403974"/>
            <a:ext cx="434008" cy="193377"/>
          </a:xfrm>
        </p:spPr>
        <p:txBody>
          <a:bodyPr/>
          <a:lstStyle/>
          <a:p>
            <a:pPr>
              <a:defRPr/>
            </a:pPr>
            <a:fld id="{3BE272F1-5E4F-4745-B651-DA3C91773B90}" type="slidenum">
              <a:rPr lang="de-DE" smtClean="0"/>
              <a:pPr>
                <a:defRPr/>
              </a:pPr>
              <a:t>13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6688429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Number Placeholder 1"/>
          <p:cNvSpPr>
            <a:spLocks noGrp="1"/>
          </p:cNvSpPr>
          <p:nvPr>
            <p:ph type="sldNum" sz="quarter" idx="4294967295"/>
          </p:nvPr>
        </p:nvSpPr>
        <p:spPr bwMode="auto">
          <a:xfrm>
            <a:off x="4572000" y="6237288"/>
            <a:ext cx="457200" cy="36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Arial Black" pitchFamily="34" charset="0"/>
                <a:cs typeface="Times New Roman" pitchFamily="18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Arial Black" pitchFamily="34" charset="0"/>
                <a:cs typeface="Times New Roman" pitchFamily="18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Arial Black" pitchFamily="34" charset="0"/>
                <a:cs typeface="Times New Roman" pitchFamily="18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Arial Black" pitchFamily="34" charset="0"/>
                <a:cs typeface="Times New Roman" pitchFamily="18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Arial Black" pitchFamily="34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 Black" pitchFamily="34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 Black" pitchFamily="34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 Black" pitchFamily="34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 Black" pitchFamily="34" charset="0"/>
                <a:cs typeface="Times New Roman" pitchFamily="18" charset="0"/>
              </a:defRPr>
            </a:lvl9pPr>
          </a:lstStyle>
          <a:p>
            <a:pPr eaLnBrk="1" hangingPunct="1"/>
            <a:fld id="{FD6FF96E-398B-414E-BE6B-8384ADFBB614}" type="slidenum">
              <a:rPr lang="en-US" altLang="ru-RU" sz="1400">
                <a:solidFill>
                  <a:srgbClr val="FFFFFF"/>
                </a:solidFill>
              </a:rPr>
              <a:pPr eaLnBrk="1" hangingPunct="1"/>
              <a:t>14</a:t>
            </a:fld>
            <a:endParaRPr lang="en-US" altLang="ru-RU" sz="1400" dirty="0">
              <a:solidFill>
                <a:srgbClr val="FFFFFF"/>
              </a:solidFill>
            </a:endParaRPr>
          </a:p>
        </p:txBody>
      </p:sp>
      <p:sp>
        <p:nvSpPr>
          <p:cNvPr id="12292" name="Content Placeholder 2"/>
          <p:cNvSpPr txBox="1">
            <a:spLocks/>
          </p:cNvSpPr>
          <p:nvPr/>
        </p:nvSpPr>
        <p:spPr bwMode="auto">
          <a:xfrm>
            <a:off x="179388" y="1193800"/>
            <a:ext cx="8641084" cy="502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 sz="2000" b="1">
                <a:solidFill>
                  <a:schemeClr val="tx1"/>
                </a:solidFill>
                <a:latin typeface="Arial Black" pitchFamily="34" charset="0"/>
                <a:cs typeface="Times New Roman" pitchFamily="18" charset="0"/>
              </a:defRPr>
            </a:lvl1pPr>
            <a:lvl2pPr marL="547688" indent="-200025" eaLnBrk="0" hangingPunct="0">
              <a:defRPr sz="2000" b="1">
                <a:solidFill>
                  <a:schemeClr val="tx1"/>
                </a:solidFill>
                <a:latin typeface="Arial Black" pitchFamily="34" charset="0"/>
                <a:cs typeface="Times New Roman" pitchFamily="18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Arial Black" pitchFamily="34" charset="0"/>
                <a:cs typeface="Times New Roman" pitchFamily="18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Arial Black" pitchFamily="34" charset="0"/>
                <a:cs typeface="Times New Roman" pitchFamily="18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Arial Black" pitchFamily="34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 Black" pitchFamily="34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 Black" pitchFamily="34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 Black" pitchFamily="34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 Black" pitchFamily="34" charset="0"/>
                <a:cs typeface="Times New Roman" pitchFamily="18" charset="0"/>
              </a:defRPr>
            </a:lvl9pPr>
          </a:lstStyle>
          <a:p>
            <a:pPr marL="347663" lvl="1" indent="0">
              <a:lnSpc>
                <a:spcPct val="200000"/>
              </a:lnSpc>
              <a:spcBef>
                <a:spcPts val="250"/>
              </a:spcBef>
              <a:buClr>
                <a:schemeClr val="accent1"/>
              </a:buClr>
              <a:buSzPct val="100000"/>
            </a:pPr>
            <a:r>
              <a:rPr lang="ru-RU" altLang="ru-RU" b="0" u="sng" dirty="0">
                <a:solidFill>
                  <a:srgbClr val="000000"/>
                </a:solidFill>
                <a:latin typeface="Arial" pitchFamily="34" charset="0"/>
              </a:rPr>
              <a:t>Прими участие, если ты </a:t>
            </a:r>
            <a:r>
              <a:rPr lang="ru-RU" altLang="ru-RU" b="0" u="sng" dirty="0" smtClean="0">
                <a:solidFill>
                  <a:srgbClr val="000000"/>
                </a:solidFill>
                <a:latin typeface="Arial" pitchFamily="34" charset="0"/>
              </a:rPr>
              <a:t>знаешь:</a:t>
            </a:r>
            <a:endParaRPr lang="ru-RU" altLang="ru-RU" b="0" u="sng" dirty="0">
              <a:solidFill>
                <a:srgbClr val="000000"/>
              </a:solidFill>
              <a:latin typeface="Arial" pitchFamily="34" charset="0"/>
            </a:endParaRPr>
          </a:p>
          <a:p>
            <a:pPr lvl="1">
              <a:lnSpc>
                <a:spcPct val="200000"/>
              </a:lnSpc>
              <a:spcBef>
                <a:spcPts val="250"/>
              </a:spcBef>
              <a:buClr>
                <a:schemeClr val="accent1"/>
              </a:buClr>
              <a:buSzPct val="100000"/>
              <a:buFont typeface="Wingdings" pitchFamily="2" charset="2"/>
              <a:buChar char="§"/>
            </a:pPr>
            <a:r>
              <a:rPr lang="ru-RU" altLang="ru-RU" b="0" dirty="0" smtClean="0">
                <a:solidFill>
                  <a:srgbClr val="000000"/>
                </a:solidFill>
                <a:latin typeface="Arial" pitchFamily="34" charset="0"/>
              </a:rPr>
              <a:t>Проекты</a:t>
            </a:r>
            <a:r>
              <a:rPr lang="ru-RU" altLang="ru-RU" b="0" dirty="0">
                <a:solidFill>
                  <a:srgbClr val="000000"/>
                </a:solidFill>
                <a:latin typeface="Arial" pitchFamily="34" charset="0"/>
              </a:rPr>
              <a:t>, реализованные в период </a:t>
            </a:r>
            <a:r>
              <a:rPr lang="ru-RU" altLang="ru-RU" b="0" dirty="0" smtClean="0">
                <a:solidFill>
                  <a:srgbClr val="000000"/>
                </a:solidFill>
                <a:latin typeface="Arial" pitchFamily="34" charset="0"/>
              </a:rPr>
              <a:t>с января 2013 по декабрь 2013</a:t>
            </a:r>
          </a:p>
          <a:p>
            <a:pPr lvl="1">
              <a:lnSpc>
                <a:spcPct val="200000"/>
              </a:lnSpc>
              <a:spcBef>
                <a:spcPts val="250"/>
              </a:spcBef>
              <a:buClr>
                <a:schemeClr val="accent1"/>
              </a:buClr>
              <a:buSzPct val="100000"/>
              <a:buFont typeface="Wingdings" pitchFamily="2" charset="2"/>
              <a:buChar char="§"/>
            </a:pPr>
            <a:r>
              <a:rPr lang="ru-RU" altLang="ru-RU" b="0" dirty="0" smtClean="0">
                <a:solidFill>
                  <a:srgbClr val="000000"/>
                </a:solidFill>
                <a:latin typeface="Arial" pitchFamily="34" charset="0"/>
              </a:rPr>
              <a:t>Идеи и проекты, </a:t>
            </a:r>
            <a:r>
              <a:rPr lang="ru-RU" altLang="ru-RU" b="0" dirty="0">
                <a:solidFill>
                  <a:srgbClr val="000000"/>
                </a:solidFill>
                <a:latin typeface="Arial" pitchFamily="34" charset="0"/>
              </a:rPr>
              <a:t>которые будут воплощены до </a:t>
            </a:r>
            <a:r>
              <a:rPr lang="ru-RU" altLang="ru-RU" b="0" dirty="0" smtClean="0">
                <a:solidFill>
                  <a:srgbClr val="000000"/>
                </a:solidFill>
                <a:latin typeface="Arial" pitchFamily="34" charset="0"/>
              </a:rPr>
              <a:t>декабря 2014</a:t>
            </a:r>
            <a:endParaRPr lang="ru-RU" altLang="ru-RU" b="0" dirty="0">
              <a:solidFill>
                <a:srgbClr val="000000"/>
              </a:solidFill>
              <a:latin typeface="Arial" pitchFamily="34" charset="0"/>
            </a:endParaRPr>
          </a:p>
          <a:p>
            <a:pPr lvl="1">
              <a:lnSpc>
                <a:spcPct val="200000"/>
              </a:lnSpc>
              <a:spcBef>
                <a:spcPts val="250"/>
              </a:spcBef>
              <a:buClr>
                <a:schemeClr val="accent1"/>
              </a:buClr>
              <a:buSzPct val="100000"/>
              <a:buFont typeface="Wingdings" pitchFamily="2" charset="2"/>
              <a:buChar char="§"/>
            </a:pPr>
            <a:r>
              <a:rPr lang="ru-RU" altLang="ru-RU" b="0" dirty="0">
                <a:solidFill>
                  <a:srgbClr val="000000"/>
                </a:solidFill>
                <a:latin typeface="Arial" pitchFamily="34" charset="0"/>
              </a:rPr>
              <a:t>Выдающихся </a:t>
            </a:r>
            <a:r>
              <a:rPr lang="ru-RU" altLang="ru-RU" b="0" dirty="0" smtClean="0">
                <a:solidFill>
                  <a:srgbClr val="000000"/>
                </a:solidFill>
                <a:latin typeface="Arial" pitchFamily="34" charset="0"/>
              </a:rPr>
              <a:t>руководителей</a:t>
            </a:r>
            <a:endParaRPr lang="en-US" altLang="ru-RU" b="0" dirty="0">
              <a:solidFill>
                <a:srgbClr val="000000"/>
              </a:solidFill>
              <a:latin typeface="Arial" pitchFamily="34" charset="0"/>
            </a:endParaRPr>
          </a:p>
          <a:p>
            <a:pPr lvl="1">
              <a:spcBef>
                <a:spcPts val="1200"/>
              </a:spcBef>
              <a:buClr>
                <a:schemeClr val="accent1"/>
              </a:buClr>
              <a:buSzPct val="100000"/>
              <a:buFont typeface="Wingdings" pitchFamily="2" charset="2"/>
              <a:buChar char="§"/>
            </a:pPr>
            <a:r>
              <a:rPr lang="ru-RU" altLang="ru-RU" b="0" dirty="0">
                <a:solidFill>
                  <a:srgbClr val="000000"/>
                </a:solidFill>
                <a:latin typeface="Arial" pitchFamily="34" charset="0"/>
              </a:rPr>
              <a:t>Проекты, положительно повлиявшие на окружающую среду</a:t>
            </a:r>
            <a:endParaRPr lang="en-GB" altLang="ru-RU" b="0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 lvl="1">
              <a:spcBef>
                <a:spcPts val="1200"/>
              </a:spcBef>
              <a:buClr>
                <a:schemeClr val="accent1"/>
              </a:buClr>
              <a:buSzPct val="100000"/>
              <a:buFont typeface="Wingdings" pitchFamily="2" charset="2"/>
              <a:buChar char="§"/>
            </a:pPr>
            <a:r>
              <a:rPr lang="ru-RU" altLang="ru-RU" b="0" dirty="0" smtClean="0">
                <a:solidFill>
                  <a:srgbClr val="000000"/>
                </a:solidFill>
                <a:latin typeface="Arial" pitchFamily="34" charset="0"/>
              </a:rPr>
              <a:t>Проекты</a:t>
            </a:r>
            <a:r>
              <a:rPr lang="ru-RU" altLang="ru-RU" b="0" dirty="0">
                <a:solidFill>
                  <a:srgbClr val="000000"/>
                </a:solidFill>
                <a:latin typeface="Arial" pitchFamily="34" charset="0"/>
              </a:rPr>
              <a:t>, оказавшие позитивное воздействие на жизнь людей за пределами нашего </a:t>
            </a:r>
            <a:r>
              <a:rPr lang="ru-RU" altLang="ru-RU" b="0" dirty="0" smtClean="0">
                <a:solidFill>
                  <a:srgbClr val="000000"/>
                </a:solidFill>
                <a:latin typeface="Arial" pitchFamily="34" charset="0"/>
              </a:rPr>
              <a:t>бизнеса</a:t>
            </a:r>
            <a:endParaRPr lang="ru-RU" altLang="ru-RU" b="0" dirty="0">
              <a:solidFill>
                <a:srgbClr val="000000"/>
              </a:solidFill>
              <a:latin typeface="Arial" pitchFamily="34" charset="0"/>
            </a:endParaRPr>
          </a:p>
        </p:txBody>
      </p:sp>
      <p:sp>
        <p:nvSpPr>
          <p:cNvPr id="5" name="Text Box 28"/>
          <p:cNvSpPr txBox="1">
            <a:spLocks noChangeArrowheads="1"/>
          </p:cNvSpPr>
          <p:nvPr/>
        </p:nvSpPr>
        <p:spPr bwMode="auto">
          <a:xfrm>
            <a:off x="179388" y="333375"/>
            <a:ext cx="8820150" cy="9540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8" tIns="45715" rIns="91428" bIns="45715">
            <a:spAutoFit/>
          </a:bodyPr>
          <a:lstStyle/>
          <a:p>
            <a:pPr marL="265113" indent="-265113" defTabSz="455613" eaLnBrk="0" hangingPunct="0">
              <a:spcBef>
                <a:spcPts val="250"/>
              </a:spcBef>
              <a:buClr>
                <a:schemeClr val="accent1"/>
              </a:buClr>
              <a:buSzPct val="80000"/>
              <a:defRPr/>
            </a:pPr>
            <a:r>
              <a:rPr lang="ru-RU" sz="2800" b="0" dirty="0" smtClean="0">
                <a:solidFill>
                  <a:srgbClr val="FF0000"/>
                </a:solidFill>
                <a:latin typeface="+mj-lt"/>
              </a:rPr>
              <a:t>Энергия успеха!												2014</a:t>
            </a:r>
            <a:endParaRPr lang="en-US" sz="2800" b="0" dirty="0">
              <a:solidFill>
                <a:srgbClr val="FF0000"/>
              </a:solidFill>
              <a:latin typeface="+mj-lt"/>
            </a:endParaRPr>
          </a:p>
          <a:p>
            <a:pPr defTabSz="455613">
              <a:defRPr/>
            </a:pPr>
            <a:endParaRPr lang="en-US" sz="2800" b="0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6" name="Slide Number Placeholder 2"/>
          <p:cNvSpPr>
            <a:spLocks noGrp="1"/>
          </p:cNvSpPr>
          <p:nvPr>
            <p:ph type="sldNum" sz="quarter" idx="11"/>
          </p:nvPr>
        </p:nvSpPr>
        <p:spPr>
          <a:xfrm>
            <a:off x="609600" y="6403974"/>
            <a:ext cx="434008" cy="193377"/>
          </a:xfrm>
        </p:spPr>
        <p:txBody>
          <a:bodyPr/>
          <a:lstStyle/>
          <a:p>
            <a:pPr>
              <a:defRPr/>
            </a:pPr>
            <a:fld id="{3BE272F1-5E4F-4745-B651-DA3C91773B90}" type="slidenum">
              <a:rPr lang="de-DE" smtClean="0"/>
              <a:pPr>
                <a:defRPr/>
              </a:pPr>
              <a:t>14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0680547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Number Placeholder 1"/>
          <p:cNvSpPr>
            <a:spLocks noGrp="1"/>
          </p:cNvSpPr>
          <p:nvPr>
            <p:ph type="sldNum" sz="quarter" idx="4294967295"/>
          </p:nvPr>
        </p:nvSpPr>
        <p:spPr bwMode="auto">
          <a:xfrm>
            <a:off x="4572000" y="6237288"/>
            <a:ext cx="457200" cy="36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Arial Black" pitchFamily="34" charset="0"/>
                <a:cs typeface="Times New Roman" pitchFamily="18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Arial Black" pitchFamily="34" charset="0"/>
                <a:cs typeface="Times New Roman" pitchFamily="18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Arial Black" pitchFamily="34" charset="0"/>
                <a:cs typeface="Times New Roman" pitchFamily="18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Arial Black" pitchFamily="34" charset="0"/>
                <a:cs typeface="Times New Roman" pitchFamily="18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Arial Black" pitchFamily="34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 Black" pitchFamily="34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 Black" pitchFamily="34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 Black" pitchFamily="34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 Black" pitchFamily="34" charset="0"/>
                <a:cs typeface="Times New Roman" pitchFamily="18" charset="0"/>
              </a:defRPr>
            </a:lvl9pPr>
          </a:lstStyle>
          <a:p>
            <a:pPr eaLnBrk="1" hangingPunct="1"/>
            <a:fld id="{FD6FF96E-398B-414E-BE6B-8384ADFBB614}" type="slidenum">
              <a:rPr lang="en-US" altLang="ru-RU" sz="1400">
                <a:solidFill>
                  <a:srgbClr val="FFFFFF"/>
                </a:solidFill>
              </a:rPr>
              <a:pPr eaLnBrk="1" hangingPunct="1"/>
              <a:t>15</a:t>
            </a:fld>
            <a:endParaRPr lang="en-US" altLang="ru-RU" sz="1400" dirty="0">
              <a:solidFill>
                <a:srgbClr val="FFFFFF"/>
              </a:solidFill>
            </a:endParaRPr>
          </a:p>
        </p:txBody>
      </p:sp>
      <p:sp>
        <p:nvSpPr>
          <p:cNvPr id="12292" name="Content Placeholder 2"/>
          <p:cNvSpPr txBox="1">
            <a:spLocks/>
          </p:cNvSpPr>
          <p:nvPr/>
        </p:nvSpPr>
        <p:spPr bwMode="auto">
          <a:xfrm>
            <a:off x="179388" y="920080"/>
            <a:ext cx="8641084" cy="502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 sz="2000" b="1">
                <a:solidFill>
                  <a:schemeClr val="tx1"/>
                </a:solidFill>
                <a:latin typeface="Arial Black" pitchFamily="34" charset="0"/>
                <a:cs typeface="Times New Roman" pitchFamily="18" charset="0"/>
              </a:defRPr>
            </a:lvl1pPr>
            <a:lvl2pPr marL="547688" indent="-200025" eaLnBrk="0" hangingPunct="0">
              <a:defRPr sz="2000" b="1">
                <a:solidFill>
                  <a:schemeClr val="tx1"/>
                </a:solidFill>
                <a:latin typeface="Arial Black" pitchFamily="34" charset="0"/>
                <a:cs typeface="Times New Roman" pitchFamily="18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Arial Black" pitchFamily="34" charset="0"/>
                <a:cs typeface="Times New Roman" pitchFamily="18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Arial Black" pitchFamily="34" charset="0"/>
                <a:cs typeface="Times New Roman" pitchFamily="18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Arial Black" pitchFamily="34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 Black" pitchFamily="34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 Black" pitchFamily="34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 Black" pitchFamily="34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 Black" pitchFamily="34" charset="0"/>
                <a:cs typeface="Times New Roman" pitchFamily="18" charset="0"/>
              </a:defRPr>
            </a:lvl9pPr>
          </a:lstStyle>
          <a:p>
            <a:pPr marL="347663" lvl="1" indent="0">
              <a:spcBef>
                <a:spcPts val="250"/>
              </a:spcBef>
              <a:buClr>
                <a:schemeClr val="accent1"/>
              </a:buClr>
              <a:buSzPct val="100000"/>
            </a:pPr>
            <a:r>
              <a:rPr lang="ru-RU" altLang="ru-RU" b="0" dirty="0" smtClean="0">
                <a:solidFill>
                  <a:srgbClr val="FF0000"/>
                </a:solidFill>
                <a:latin typeface="Arial" pitchFamily="34" charset="0"/>
              </a:rPr>
              <a:t>Номинация «Улучшения </a:t>
            </a:r>
            <a:r>
              <a:rPr lang="ru-RU" altLang="ru-RU" b="0" dirty="0">
                <a:solidFill>
                  <a:srgbClr val="FF0000"/>
                </a:solidFill>
                <a:latin typeface="Arial" pitchFamily="34" charset="0"/>
              </a:rPr>
              <a:t>и Инновации (Рационализация</a:t>
            </a:r>
            <a:r>
              <a:rPr lang="ru-RU" altLang="ru-RU" b="0" dirty="0" smtClean="0">
                <a:solidFill>
                  <a:srgbClr val="FF0000"/>
                </a:solidFill>
                <a:latin typeface="Arial" pitchFamily="34" charset="0"/>
              </a:rPr>
              <a:t>)»</a:t>
            </a:r>
          </a:p>
          <a:p>
            <a:pPr marL="347663" lvl="1" indent="0">
              <a:spcBef>
                <a:spcPts val="250"/>
              </a:spcBef>
              <a:spcAft>
                <a:spcPts val="1200"/>
              </a:spcAft>
              <a:buClr>
                <a:schemeClr val="accent1"/>
              </a:buClr>
              <a:buSzPct val="100000"/>
            </a:pPr>
            <a:r>
              <a:rPr lang="ru-RU" altLang="ru-RU" b="0" dirty="0" smtClean="0">
                <a:solidFill>
                  <a:srgbClr val="FF0000"/>
                </a:solidFill>
                <a:latin typeface="Arial" pitchFamily="34" charset="0"/>
              </a:rPr>
              <a:t>Цель</a:t>
            </a:r>
            <a:r>
              <a:rPr lang="ru-RU" altLang="ru-RU" b="0" dirty="0">
                <a:solidFill>
                  <a:srgbClr val="FF0000"/>
                </a:solidFill>
                <a:latin typeface="Arial" pitchFamily="34" charset="0"/>
              </a:rPr>
              <a:t>:</a:t>
            </a:r>
          </a:p>
          <a:p>
            <a:pPr marL="690563" lvl="1" indent="-342900">
              <a:spcBef>
                <a:spcPts val="250"/>
              </a:spcBef>
              <a:buSzPct val="100000"/>
              <a:buFont typeface="Arial" panose="020B0604020202020204" pitchFamily="34" charset="0"/>
              <a:buChar char="•"/>
            </a:pPr>
            <a:r>
              <a:rPr lang="ru-RU" altLang="ru-RU" b="0" dirty="0" smtClean="0">
                <a:latin typeface="Arial" pitchFamily="34" charset="0"/>
              </a:rPr>
              <a:t>Признание выдающихся идей, оказавших положительное воздействие на результаты работы подразделения</a:t>
            </a:r>
          </a:p>
          <a:p>
            <a:pPr marL="690563" lvl="1" indent="-342900">
              <a:spcBef>
                <a:spcPts val="250"/>
              </a:spcBef>
              <a:buSzPct val="100000"/>
              <a:buFont typeface="Arial" panose="020B0604020202020204" pitchFamily="34" charset="0"/>
              <a:buChar char="•"/>
            </a:pPr>
            <a:r>
              <a:rPr lang="ru-RU" altLang="ru-RU" b="0" dirty="0" smtClean="0">
                <a:latin typeface="Arial" pitchFamily="34" charset="0"/>
              </a:rPr>
              <a:t>Признание выдающихся проектов, положительно повлиявших на показатели работы подразделения </a:t>
            </a:r>
          </a:p>
          <a:p>
            <a:pPr marL="347663" lvl="1" indent="0">
              <a:spcBef>
                <a:spcPts val="250"/>
              </a:spcBef>
              <a:spcAft>
                <a:spcPts val="1200"/>
              </a:spcAft>
              <a:buClr>
                <a:schemeClr val="accent1"/>
              </a:buClr>
              <a:buSzPct val="100000"/>
            </a:pPr>
            <a:r>
              <a:rPr lang="ru-RU" altLang="ru-RU" b="0" dirty="0" smtClean="0">
                <a:solidFill>
                  <a:srgbClr val="FF0000"/>
                </a:solidFill>
                <a:latin typeface="Arial" pitchFamily="34" charset="0"/>
              </a:rPr>
              <a:t>Что </a:t>
            </a:r>
            <a:r>
              <a:rPr lang="ru-RU" altLang="ru-RU" b="0" dirty="0">
                <a:solidFill>
                  <a:srgbClr val="FF0000"/>
                </a:solidFill>
                <a:latin typeface="Arial" pitchFamily="34" charset="0"/>
              </a:rPr>
              <a:t>будет оценивать жюри:</a:t>
            </a:r>
          </a:p>
          <a:p>
            <a:pPr lvl="1" eaLnBrk="1" hangingPunct="1">
              <a:buFontTx/>
              <a:buChar char="•"/>
            </a:pPr>
            <a:r>
              <a:rPr lang="ru-RU" altLang="ru-RU" b="0" dirty="0">
                <a:latin typeface="Arial" panose="020B0604020202020204" pitchFamily="34" charset="0"/>
                <a:cs typeface="Arial" panose="020B0604020202020204" pitchFamily="34" charset="0"/>
              </a:rPr>
              <a:t>Оригинальность, инициативность, изобретательность </a:t>
            </a:r>
          </a:p>
          <a:p>
            <a:pPr lvl="1" eaLnBrk="1" hangingPunct="1">
              <a:buFontTx/>
              <a:buChar char="•"/>
            </a:pPr>
            <a:r>
              <a:rPr lang="ru-RU" altLang="ru-RU" b="0" dirty="0">
                <a:latin typeface="Arial" panose="020B0604020202020204" pitchFamily="34" charset="0"/>
                <a:cs typeface="Arial" panose="020B0604020202020204" pitchFamily="34" charset="0"/>
              </a:rPr>
              <a:t>Способность, решительность и настойчивость при реализации идеи и полученный результат  </a:t>
            </a:r>
          </a:p>
          <a:p>
            <a:pPr lvl="1" eaLnBrk="1" hangingPunct="1">
              <a:buFontTx/>
              <a:buChar char="•"/>
            </a:pPr>
            <a:r>
              <a:rPr lang="ru-RU" altLang="ru-RU" b="0" dirty="0" smtClean="0">
                <a:latin typeface="Arial" panose="020B0604020202020204" pitchFamily="34" charset="0"/>
                <a:cs typeface="Arial" panose="020B0604020202020204" pitchFamily="34" charset="0"/>
              </a:rPr>
              <a:t>Положительное </a:t>
            </a:r>
            <a:r>
              <a:rPr lang="ru-RU" altLang="ru-RU" b="0" dirty="0">
                <a:latin typeface="Arial" panose="020B0604020202020204" pitchFamily="34" charset="0"/>
                <a:cs typeface="Arial" panose="020B0604020202020204" pitchFamily="34" charset="0"/>
              </a:rPr>
              <a:t>воздействие на </a:t>
            </a:r>
            <a:r>
              <a:rPr lang="ru-RU" altLang="ru-RU" b="0" dirty="0" smtClean="0">
                <a:latin typeface="Arial" panose="020B0604020202020204" pitchFamily="34" charset="0"/>
                <a:cs typeface="Arial" panose="020B0604020202020204" pitchFamily="34" charset="0"/>
              </a:rPr>
              <a:t>бизнес, </a:t>
            </a:r>
            <a:r>
              <a:rPr lang="ru-RU" altLang="ru-RU" b="0" dirty="0">
                <a:latin typeface="Arial" panose="020B0604020202020204" pitchFamily="34" charset="0"/>
                <a:cs typeface="Arial" panose="020B0604020202020204" pitchFamily="34" charset="0"/>
              </a:rPr>
              <a:t>улучшение работы </a:t>
            </a:r>
            <a:r>
              <a:rPr lang="ru-RU" altLang="ru-RU" b="0" dirty="0" smtClean="0">
                <a:latin typeface="Arial" panose="020B0604020202020204" pitchFamily="34" charset="0"/>
                <a:cs typeface="Arial" panose="020B0604020202020204" pitchFamily="34" charset="0"/>
              </a:rPr>
              <a:t>и экономических показателей подразделения</a:t>
            </a:r>
            <a:endParaRPr lang="ru-RU" altLang="ru-RU" b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 eaLnBrk="1" hangingPunct="1">
              <a:buFontTx/>
              <a:buChar char="•"/>
            </a:pPr>
            <a:r>
              <a:rPr lang="en-US" altLang="ru-RU" b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Создание</a:t>
            </a:r>
            <a:r>
              <a:rPr lang="en-US" altLang="ru-RU" b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b="0" dirty="0" err="1">
                <a:latin typeface="Arial" panose="020B0604020202020204" pitchFamily="34" charset="0"/>
                <a:cs typeface="Arial" panose="020B0604020202020204" pitchFamily="34" charset="0"/>
              </a:rPr>
              <a:t>конкурентного</a:t>
            </a:r>
            <a:r>
              <a:rPr lang="en-US" altLang="ru-RU" b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b="0" dirty="0" err="1">
                <a:latin typeface="Arial" panose="020B0604020202020204" pitchFamily="34" charset="0"/>
                <a:cs typeface="Arial" panose="020B0604020202020204" pitchFamily="34" charset="0"/>
              </a:rPr>
              <a:t>преимущества</a:t>
            </a:r>
            <a:r>
              <a:rPr lang="en-US" altLang="ru-RU" b="0" dirty="0">
                <a:latin typeface="Arial" panose="020B0604020202020204" pitchFamily="34" charset="0"/>
                <a:cs typeface="Arial" panose="020B0604020202020204" pitchFamily="34" charset="0"/>
              </a:rPr>
              <a:t> и </a:t>
            </a:r>
            <a:r>
              <a:rPr lang="en-US" altLang="ru-RU" b="0" dirty="0" err="1">
                <a:latin typeface="Arial" panose="020B0604020202020204" pitchFamily="34" charset="0"/>
                <a:cs typeface="Arial" panose="020B0604020202020204" pitchFamily="34" charset="0"/>
              </a:rPr>
              <a:t>выгод</a:t>
            </a:r>
            <a:r>
              <a:rPr lang="en-US" altLang="ru-RU" b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b="0" dirty="0" err="1">
                <a:latin typeface="Arial" panose="020B0604020202020204" pitchFamily="34" charset="0"/>
                <a:cs typeface="Arial" panose="020B0604020202020204" pitchFamily="34" charset="0"/>
              </a:rPr>
              <a:t>для</a:t>
            </a:r>
            <a:r>
              <a:rPr lang="en-US" altLang="ru-RU" b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b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бизнеса</a:t>
            </a:r>
            <a:r>
              <a:rPr lang="en-US" altLang="ru-RU" b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b="0" dirty="0">
                <a:latin typeface="Arial" panose="020B0604020202020204" pitchFamily="34" charset="0"/>
                <a:cs typeface="Arial" panose="020B0604020202020204" pitchFamily="34" charset="0"/>
              </a:rPr>
              <a:t>в </a:t>
            </a:r>
            <a:r>
              <a:rPr lang="en-US" altLang="ru-RU" b="0" dirty="0" err="1">
                <a:latin typeface="Arial" panose="020B0604020202020204" pitchFamily="34" charset="0"/>
                <a:cs typeface="Arial" panose="020B0604020202020204" pitchFamily="34" charset="0"/>
              </a:rPr>
              <a:t>целом</a:t>
            </a:r>
            <a:endParaRPr lang="ru-RU" altLang="ru-RU" b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90563" lvl="1" indent="-342900">
              <a:spcBef>
                <a:spcPts val="250"/>
              </a:spcBef>
              <a:buSzPct val="100000"/>
              <a:buFont typeface="Arial" panose="020B0604020202020204" pitchFamily="34" charset="0"/>
              <a:buChar char="•"/>
            </a:pPr>
            <a:endParaRPr lang="ru-RU" altLang="ru-RU" b="0" dirty="0">
              <a:latin typeface="Arial" pitchFamily="34" charset="0"/>
            </a:endParaRPr>
          </a:p>
        </p:txBody>
      </p:sp>
      <p:sp>
        <p:nvSpPr>
          <p:cNvPr id="5" name="Text Box 28"/>
          <p:cNvSpPr txBox="1">
            <a:spLocks noChangeArrowheads="1"/>
          </p:cNvSpPr>
          <p:nvPr/>
        </p:nvSpPr>
        <p:spPr bwMode="auto">
          <a:xfrm>
            <a:off x="179388" y="333375"/>
            <a:ext cx="8820150" cy="9540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8" tIns="45715" rIns="91428" bIns="45715">
            <a:spAutoFit/>
          </a:bodyPr>
          <a:lstStyle/>
          <a:p>
            <a:pPr marL="265113" indent="-265113" defTabSz="455613" eaLnBrk="0" hangingPunct="0">
              <a:spcBef>
                <a:spcPts val="250"/>
              </a:spcBef>
              <a:buClr>
                <a:schemeClr val="accent1"/>
              </a:buClr>
              <a:buSzPct val="80000"/>
              <a:defRPr/>
            </a:pPr>
            <a:r>
              <a:rPr lang="ru-RU" sz="2800" b="0" dirty="0" smtClean="0">
                <a:solidFill>
                  <a:srgbClr val="FF0000"/>
                </a:solidFill>
                <a:latin typeface="+mj-lt"/>
              </a:rPr>
              <a:t>Энергия успеха!												2014</a:t>
            </a:r>
            <a:endParaRPr lang="en-US" sz="2800" b="0" dirty="0">
              <a:solidFill>
                <a:srgbClr val="FF0000"/>
              </a:solidFill>
              <a:latin typeface="+mj-lt"/>
            </a:endParaRPr>
          </a:p>
          <a:p>
            <a:pPr defTabSz="455613">
              <a:defRPr/>
            </a:pPr>
            <a:endParaRPr lang="en-US" sz="2800" b="0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6" name="Slide Number Placeholder 2"/>
          <p:cNvSpPr>
            <a:spLocks noGrp="1"/>
          </p:cNvSpPr>
          <p:nvPr>
            <p:ph type="sldNum" sz="quarter" idx="11"/>
          </p:nvPr>
        </p:nvSpPr>
        <p:spPr>
          <a:xfrm>
            <a:off x="609600" y="6403974"/>
            <a:ext cx="434008" cy="193377"/>
          </a:xfrm>
        </p:spPr>
        <p:txBody>
          <a:bodyPr/>
          <a:lstStyle/>
          <a:p>
            <a:pPr>
              <a:defRPr/>
            </a:pPr>
            <a:fld id="{3BE272F1-5E4F-4745-B651-DA3C91773B90}" type="slidenum">
              <a:rPr lang="de-DE" smtClean="0"/>
              <a:pPr>
                <a:defRPr/>
              </a:pPr>
              <a:t>15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9492780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Number Placeholder 1"/>
          <p:cNvSpPr>
            <a:spLocks noGrp="1"/>
          </p:cNvSpPr>
          <p:nvPr>
            <p:ph type="sldNum" sz="quarter" idx="4294967295"/>
          </p:nvPr>
        </p:nvSpPr>
        <p:spPr bwMode="auto">
          <a:xfrm>
            <a:off x="4572000" y="6237288"/>
            <a:ext cx="457200" cy="36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Arial Black" pitchFamily="34" charset="0"/>
                <a:cs typeface="Times New Roman" pitchFamily="18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Arial Black" pitchFamily="34" charset="0"/>
                <a:cs typeface="Times New Roman" pitchFamily="18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Arial Black" pitchFamily="34" charset="0"/>
                <a:cs typeface="Times New Roman" pitchFamily="18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Arial Black" pitchFamily="34" charset="0"/>
                <a:cs typeface="Times New Roman" pitchFamily="18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Arial Black" pitchFamily="34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 Black" pitchFamily="34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 Black" pitchFamily="34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 Black" pitchFamily="34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 Black" pitchFamily="34" charset="0"/>
                <a:cs typeface="Times New Roman" pitchFamily="18" charset="0"/>
              </a:defRPr>
            </a:lvl9pPr>
          </a:lstStyle>
          <a:p>
            <a:pPr eaLnBrk="1" hangingPunct="1"/>
            <a:fld id="{FD6FF96E-398B-414E-BE6B-8384ADFBB614}" type="slidenum">
              <a:rPr lang="en-US" altLang="ru-RU" sz="1400">
                <a:solidFill>
                  <a:srgbClr val="FFFFFF"/>
                </a:solidFill>
              </a:rPr>
              <a:pPr eaLnBrk="1" hangingPunct="1"/>
              <a:t>16</a:t>
            </a:fld>
            <a:endParaRPr lang="en-US" altLang="ru-RU" sz="1400" dirty="0">
              <a:solidFill>
                <a:srgbClr val="FFFFFF"/>
              </a:solidFill>
            </a:endParaRPr>
          </a:p>
        </p:txBody>
      </p:sp>
      <p:sp>
        <p:nvSpPr>
          <p:cNvPr id="12292" name="Content Placeholder 2"/>
          <p:cNvSpPr txBox="1">
            <a:spLocks/>
          </p:cNvSpPr>
          <p:nvPr/>
        </p:nvSpPr>
        <p:spPr bwMode="auto">
          <a:xfrm>
            <a:off x="179388" y="980728"/>
            <a:ext cx="8641084" cy="502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 sz="2000" b="1">
                <a:solidFill>
                  <a:schemeClr val="tx1"/>
                </a:solidFill>
                <a:latin typeface="Arial Black" pitchFamily="34" charset="0"/>
                <a:cs typeface="Times New Roman" pitchFamily="18" charset="0"/>
              </a:defRPr>
            </a:lvl1pPr>
            <a:lvl2pPr marL="547688" indent="-200025" eaLnBrk="0" hangingPunct="0">
              <a:defRPr sz="2000" b="1">
                <a:solidFill>
                  <a:schemeClr val="tx1"/>
                </a:solidFill>
                <a:latin typeface="Arial Black" pitchFamily="34" charset="0"/>
                <a:cs typeface="Times New Roman" pitchFamily="18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Arial Black" pitchFamily="34" charset="0"/>
                <a:cs typeface="Times New Roman" pitchFamily="18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Arial Black" pitchFamily="34" charset="0"/>
                <a:cs typeface="Times New Roman" pitchFamily="18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Arial Black" pitchFamily="34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 Black" pitchFamily="34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 Black" pitchFamily="34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 Black" pitchFamily="34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 Black" pitchFamily="34" charset="0"/>
                <a:cs typeface="Times New Roman" pitchFamily="18" charset="0"/>
              </a:defRPr>
            </a:lvl9pPr>
          </a:lstStyle>
          <a:p>
            <a:pPr marL="347663" lvl="1" indent="0">
              <a:lnSpc>
                <a:spcPct val="200000"/>
              </a:lnSpc>
              <a:spcBef>
                <a:spcPts val="250"/>
              </a:spcBef>
              <a:buClr>
                <a:schemeClr val="accent1"/>
              </a:buClr>
              <a:buSzPct val="100000"/>
            </a:pPr>
            <a:r>
              <a:rPr lang="ru-RU" altLang="ru-RU" b="0" dirty="0" smtClean="0">
                <a:solidFill>
                  <a:srgbClr val="FF0000"/>
                </a:solidFill>
                <a:latin typeface="Arial" pitchFamily="34" charset="0"/>
              </a:rPr>
              <a:t>Номинация «Мастерство руководителя»</a:t>
            </a:r>
          </a:p>
          <a:p>
            <a:pPr marL="347663" lvl="1" indent="0">
              <a:lnSpc>
                <a:spcPct val="200000"/>
              </a:lnSpc>
              <a:spcBef>
                <a:spcPts val="250"/>
              </a:spcBef>
              <a:spcAft>
                <a:spcPts val="1200"/>
              </a:spcAft>
              <a:buClr>
                <a:schemeClr val="accent1"/>
              </a:buClr>
              <a:buSzPct val="100000"/>
            </a:pPr>
            <a:r>
              <a:rPr lang="ru-RU" altLang="ru-RU" b="0" dirty="0">
                <a:solidFill>
                  <a:srgbClr val="FF0000"/>
                </a:solidFill>
                <a:latin typeface="Arial" pitchFamily="34" charset="0"/>
              </a:rPr>
              <a:t>Цель:</a:t>
            </a:r>
          </a:p>
          <a:p>
            <a:pPr marL="690563" lvl="1" indent="-342900">
              <a:spcBef>
                <a:spcPts val="250"/>
              </a:spcBef>
              <a:buSzPct val="100000"/>
              <a:buFont typeface="Arial" panose="020B0604020202020204" pitchFamily="34" charset="0"/>
              <a:buChar char="•"/>
            </a:pPr>
            <a:r>
              <a:rPr lang="ru-RU" altLang="ru-RU" b="0" dirty="0" smtClean="0">
                <a:latin typeface="Arial" pitchFamily="34" charset="0"/>
              </a:rPr>
              <a:t>Признание и поощрение выдающихся руководителей, обладающих незаурядными лидерскими качествами, умеющими мотивировать и вести за собой коллектив, достигать отличных результатов в работе</a:t>
            </a:r>
          </a:p>
          <a:p>
            <a:pPr marL="347663" lvl="1" indent="0">
              <a:lnSpc>
                <a:spcPct val="200000"/>
              </a:lnSpc>
              <a:spcBef>
                <a:spcPts val="250"/>
              </a:spcBef>
              <a:spcAft>
                <a:spcPts val="1200"/>
              </a:spcAft>
              <a:buClr>
                <a:schemeClr val="accent1"/>
              </a:buClr>
              <a:buSzPct val="100000"/>
            </a:pPr>
            <a:r>
              <a:rPr lang="ru-RU" altLang="ru-RU" b="0" dirty="0">
                <a:solidFill>
                  <a:srgbClr val="FF0000"/>
                </a:solidFill>
                <a:latin typeface="Arial" pitchFamily="34" charset="0"/>
              </a:rPr>
              <a:t>Что будет оценивать жюри:</a:t>
            </a:r>
          </a:p>
          <a:p>
            <a:pPr lvl="1" eaLnBrk="1" hangingPunct="1">
              <a:buFontTx/>
              <a:buChar char="•"/>
            </a:pPr>
            <a:r>
              <a:rPr lang="ru-RU" altLang="ru-RU" b="0" dirty="0">
                <a:latin typeface="Arial" panose="020B0604020202020204" pitchFamily="34" charset="0"/>
                <a:cs typeface="Arial" panose="020B0604020202020204" pitchFamily="34" charset="0"/>
              </a:rPr>
              <a:t>Выдающиеся лидерские качества в управлении командами и работе с сотрудниками</a:t>
            </a:r>
          </a:p>
          <a:p>
            <a:pPr marL="347663" lvl="1" indent="0" eaLnBrk="1" hangingPunct="1"/>
            <a:endParaRPr lang="ru-RU" altLang="ru-RU" b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 eaLnBrk="1" hangingPunct="1">
              <a:buFontTx/>
              <a:buChar char="•"/>
            </a:pPr>
            <a:r>
              <a:rPr lang="ru-RU" altLang="ru-RU" b="0" dirty="0">
                <a:latin typeface="Arial" panose="020B0604020202020204" pitchFamily="34" charset="0"/>
                <a:cs typeface="Arial" panose="020B0604020202020204" pitchFamily="34" charset="0"/>
              </a:rPr>
              <a:t>Управление/лидерство</a:t>
            </a:r>
          </a:p>
          <a:p>
            <a:pPr marL="347663" lvl="1" indent="0" eaLnBrk="1" hangingPunct="1"/>
            <a:endParaRPr lang="ru-RU" altLang="ru-RU" b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 eaLnBrk="1" hangingPunct="1">
              <a:buFontTx/>
              <a:buChar char="•"/>
            </a:pPr>
            <a:r>
              <a:rPr lang="ru-RU" altLang="ru-RU" b="0" dirty="0">
                <a:latin typeface="Arial" panose="020B0604020202020204" pitchFamily="34" charset="0"/>
                <a:cs typeface="Arial" panose="020B0604020202020204" pitchFamily="34" charset="0"/>
              </a:rPr>
              <a:t>Достижение командой отличных результатов в работе</a:t>
            </a:r>
            <a:endParaRPr lang="en-GB" altLang="ru-RU" b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90563" lvl="1" indent="-342900">
              <a:spcBef>
                <a:spcPts val="250"/>
              </a:spcBef>
              <a:buSzPct val="100000"/>
              <a:buFont typeface="Arial" panose="020B0604020202020204" pitchFamily="34" charset="0"/>
              <a:buChar char="•"/>
            </a:pPr>
            <a:endParaRPr lang="ru-RU" altLang="ru-RU" b="0" dirty="0">
              <a:latin typeface="Arial" pitchFamily="34" charset="0"/>
            </a:endParaRPr>
          </a:p>
        </p:txBody>
      </p:sp>
      <p:sp>
        <p:nvSpPr>
          <p:cNvPr id="5" name="Text Box 28"/>
          <p:cNvSpPr txBox="1">
            <a:spLocks noChangeArrowheads="1"/>
          </p:cNvSpPr>
          <p:nvPr/>
        </p:nvSpPr>
        <p:spPr bwMode="auto">
          <a:xfrm>
            <a:off x="179388" y="333375"/>
            <a:ext cx="8820150" cy="9540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8" tIns="45715" rIns="91428" bIns="45715">
            <a:spAutoFit/>
          </a:bodyPr>
          <a:lstStyle/>
          <a:p>
            <a:pPr marL="265113" indent="-265113" defTabSz="455613" eaLnBrk="0" hangingPunct="0">
              <a:spcBef>
                <a:spcPts val="250"/>
              </a:spcBef>
              <a:buClr>
                <a:schemeClr val="accent1"/>
              </a:buClr>
              <a:buSzPct val="80000"/>
              <a:defRPr/>
            </a:pPr>
            <a:r>
              <a:rPr lang="ru-RU" sz="2800" b="0" dirty="0" smtClean="0">
                <a:solidFill>
                  <a:srgbClr val="FF0000"/>
                </a:solidFill>
                <a:latin typeface="+mj-lt"/>
              </a:rPr>
              <a:t>Энергия успеха!												2014</a:t>
            </a:r>
            <a:endParaRPr lang="en-US" sz="2800" b="0" dirty="0">
              <a:solidFill>
                <a:srgbClr val="FF0000"/>
              </a:solidFill>
              <a:latin typeface="+mj-lt"/>
            </a:endParaRPr>
          </a:p>
          <a:p>
            <a:pPr defTabSz="455613">
              <a:defRPr/>
            </a:pPr>
            <a:endParaRPr lang="en-US" sz="2800" b="0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6" name="Slide Number Placeholder 2"/>
          <p:cNvSpPr>
            <a:spLocks noGrp="1"/>
          </p:cNvSpPr>
          <p:nvPr>
            <p:ph type="sldNum" sz="quarter" idx="11"/>
          </p:nvPr>
        </p:nvSpPr>
        <p:spPr>
          <a:xfrm>
            <a:off x="609600" y="6403974"/>
            <a:ext cx="434008" cy="193377"/>
          </a:xfrm>
        </p:spPr>
        <p:txBody>
          <a:bodyPr/>
          <a:lstStyle/>
          <a:p>
            <a:pPr>
              <a:defRPr/>
            </a:pPr>
            <a:fld id="{3BE272F1-5E4F-4745-B651-DA3C91773B90}" type="slidenum">
              <a:rPr lang="de-DE" smtClean="0"/>
              <a:pPr>
                <a:defRPr/>
              </a:pPr>
              <a:t>16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7659362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Number Placeholder 1"/>
          <p:cNvSpPr>
            <a:spLocks noGrp="1"/>
          </p:cNvSpPr>
          <p:nvPr>
            <p:ph type="sldNum" sz="quarter" idx="4294967295"/>
          </p:nvPr>
        </p:nvSpPr>
        <p:spPr bwMode="auto">
          <a:xfrm>
            <a:off x="4572000" y="6237288"/>
            <a:ext cx="457200" cy="36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Arial Black" pitchFamily="34" charset="0"/>
                <a:cs typeface="Times New Roman" pitchFamily="18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Arial Black" pitchFamily="34" charset="0"/>
                <a:cs typeface="Times New Roman" pitchFamily="18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Arial Black" pitchFamily="34" charset="0"/>
                <a:cs typeface="Times New Roman" pitchFamily="18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Arial Black" pitchFamily="34" charset="0"/>
                <a:cs typeface="Times New Roman" pitchFamily="18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Arial Black" pitchFamily="34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 Black" pitchFamily="34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 Black" pitchFamily="34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 Black" pitchFamily="34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 Black" pitchFamily="34" charset="0"/>
                <a:cs typeface="Times New Roman" pitchFamily="18" charset="0"/>
              </a:defRPr>
            </a:lvl9pPr>
          </a:lstStyle>
          <a:p>
            <a:pPr eaLnBrk="1" hangingPunct="1"/>
            <a:fld id="{FD6FF96E-398B-414E-BE6B-8384ADFBB614}" type="slidenum">
              <a:rPr lang="en-US" altLang="ru-RU" sz="1400">
                <a:solidFill>
                  <a:srgbClr val="FFFFFF"/>
                </a:solidFill>
              </a:rPr>
              <a:pPr eaLnBrk="1" hangingPunct="1"/>
              <a:t>17</a:t>
            </a:fld>
            <a:endParaRPr lang="en-US" altLang="ru-RU" sz="1400" dirty="0">
              <a:solidFill>
                <a:srgbClr val="FFFFFF"/>
              </a:solidFill>
            </a:endParaRPr>
          </a:p>
        </p:txBody>
      </p:sp>
      <p:sp>
        <p:nvSpPr>
          <p:cNvPr id="12292" name="Content Placeholder 2"/>
          <p:cNvSpPr txBox="1">
            <a:spLocks/>
          </p:cNvSpPr>
          <p:nvPr/>
        </p:nvSpPr>
        <p:spPr bwMode="auto">
          <a:xfrm>
            <a:off x="165581" y="810422"/>
            <a:ext cx="8641084" cy="55709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 sz="2000" b="1">
                <a:solidFill>
                  <a:schemeClr val="tx1"/>
                </a:solidFill>
                <a:latin typeface="Arial Black" pitchFamily="34" charset="0"/>
                <a:cs typeface="Times New Roman" pitchFamily="18" charset="0"/>
              </a:defRPr>
            </a:lvl1pPr>
            <a:lvl2pPr marL="547688" indent="-200025" eaLnBrk="0" hangingPunct="0">
              <a:defRPr sz="2000" b="1">
                <a:solidFill>
                  <a:schemeClr val="tx1"/>
                </a:solidFill>
                <a:latin typeface="Arial Black" pitchFamily="34" charset="0"/>
                <a:cs typeface="Times New Roman" pitchFamily="18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Arial Black" pitchFamily="34" charset="0"/>
                <a:cs typeface="Times New Roman" pitchFamily="18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Arial Black" pitchFamily="34" charset="0"/>
                <a:cs typeface="Times New Roman" pitchFamily="18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Arial Black" pitchFamily="34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 Black" pitchFamily="34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 Black" pitchFamily="34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 Black" pitchFamily="34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 Black" pitchFamily="34" charset="0"/>
                <a:cs typeface="Times New Roman" pitchFamily="18" charset="0"/>
              </a:defRPr>
            </a:lvl9pPr>
          </a:lstStyle>
          <a:p>
            <a:pPr marL="347663" lvl="1" indent="0">
              <a:lnSpc>
                <a:spcPct val="200000"/>
              </a:lnSpc>
              <a:spcBef>
                <a:spcPts val="250"/>
              </a:spcBef>
              <a:buClr>
                <a:schemeClr val="accent1"/>
              </a:buClr>
              <a:buSzPct val="100000"/>
            </a:pPr>
            <a:r>
              <a:rPr lang="ru-RU" altLang="ru-RU" b="0" dirty="0" smtClean="0">
                <a:solidFill>
                  <a:srgbClr val="FF0000"/>
                </a:solidFill>
                <a:latin typeface="Arial" pitchFamily="34" charset="0"/>
              </a:rPr>
              <a:t>Номинация «Бизнес и экология»</a:t>
            </a:r>
          </a:p>
          <a:p>
            <a:pPr marL="347663" lvl="1" indent="0">
              <a:lnSpc>
                <a:spcPct val="200000"/>
              </a:lnSpc>
              <a:spcBef>
                <a:spcPts val="250"/>
              </a:spcBef>
              <a:spcAft>
                <a:spcPts val="1200"/>
              </a:spcAft>
              <a:buClr>
                <a:schemeClr val="accent1"/>
              </a:buClr>
              <a:buSzPct val="100000"/>
            </a:pPr>
            <a:r>
              <a:rPr lang="ru-RU" altLang="ru-RU" b="0" dirty="0" smtClean="0">
                <a:solidFill>
                  <a:srgbClr val="FF0000"/>
                </a:solidFill>
                <a:latin typeface="Arial" pitchFamily="34" charset="0"/>
              </a:rPr>
              <a:t>Цель:</a:t>
            </a:r>
          </a:p>
          <a:p>
            <a:pPr lvl="1" eaLnBrk="1" hangingPunct="1">
              <a:buFontTx/>
              <a:buChar char="•"/>
            </a:pPr>
            <a:r>
              <a:rPr lang="ru-RU" altLang="ru-RU" b="0" dirty="0">
                <a:latin typeface="Arial" panose="020B0604020202020204" pitchFamily="34" charset="0"/>
                <a:cs typeface="Arial" panose="020B0604020202020204" pitchFamily="34" charset="0"/>
              </a:rPr>
              <a:t>Поощрение выдающихся идей наших сотрудников, благодаря которым удалось оказать положительное воздействие на окружающую </a:t>
            </a:r>
            <a:r>
              <a:rPr lang="ru-RU" altLang="ru-RU" b="0" dirty="0" smtClean="0">
                <a:latin typeface="Arial" panose="020B0604020202020204" pitchFamily="34" charset="0"/>
                <a:cs typeface="Arial" panose="020B0604020202020204" pitchFamily="34" charset="0"/>
              </a:rPr>
              <a:t>среду и экономические показатели Компании (в рамках подразделения, филиала)</a:t>
            </a:r>
            <a:endParaRPr lang="ru-RU" altLang="ru-RU" b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7663" lvl="1" indent="0">
              <a:lnSpc>
                <a:spcPct val="200000"/>
              </a:lnSpc>
              <a:spcBef>
                <a:spcPts val="250"/>
              </a:spcBef>
              <a:spcAft>
                <a:spcPts val="1200"/>
              </a:spcAft>
              <a:buClr>
                <a:schemeClr val="accent1"/>
              </a:buClr>
              <a:buSzPct val="100000"/>
            </a:pPr>
            <a:r>
              <a:rPr lang="ru-RU" altLang="ru-RU" b="0" dirty="0">
                <a:solidFill>
                  <a:srgbClr val="FF0000"/>
                </a:solidFill>
                <a:latin typeface="Arial" pitchFamily="34" charset="0"/>
              </a:rPr>
              <a:t>Что будет оценивать жюри:</a:t>
            </a:r>
          </a:p>
          <a:p>
            <a:pPr lvl="1" eaLnBrk="1" hangingPunct="1">
              <a:buFontTx/>
              <a:buChar char="•"/>
            </a:pPr>
            <a:r>
              <a:rPr lang="ru-RU" altLang="ru-RU" b="0" dirty="0">
                <a:latin typeface="Arial" panose="020B0604020202020204" pitchFamily="34" charset="0"/>
                <a:cs typeface="Arial" panose="020B0604020202020204" pitchFamily="34" charset="0"/>
              </a:rPr>
              <a:t>Инициативность, оригинальность, изобретательность</a:t>
            </a:r>
          </a:p>
          <a:p>
            <a:pPr marL="347663" lvl="1" indent="0" eaLnBrk="1" hangingPunct="1"/>
            <a:endParaRPr lang="ru-RU" altLang="ru-RU" b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 eaLnBrk="1" hangingPunct="1">
              <a:buFontTx/>
              <a:buChar char="•"/>
            </a:pPr>
            <a:r>
              <a:rPr lang="ru-RU" altLang="ru-RU" b="0" dirty="0">
                <a:latin typeface="Arial" panose="020B0604020202020204" pitchFamily="34" charset="0"/>
                <a:cs typeface="Arial" panose="020B0604020202020204" pitchFamily="34" charset="0"/>
              </a:rPr>
              <a:t>Способность, решительность и настойчивость в реализации идеи и полученный результат</a:t>
            </a:r>
          </a:p>
          <a:p>
            <a:pPr marL="347663" lvl="1" indent="0" eaLnBrk="1" hangingPunct="1"/>
            <a:endParaRPr lang="ru-RU" altLang="ru-RU" b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 eaLnBrk="1" hangingPunct="1">
              <a:buFontTx/>
              <a:buChar char="•"/>
            </a:pPr>
            <a:r>
              <a:rPr lang="ru-RU" altLang="ru-RU" b="0" dirty="0">
                <a:latin typeface="Arial" panose="020B0604020202020204" pitchFamily="34" charset="0"/>
                <a:cs typeface="Arial" panose="020B0604020202020204" pitchFamily="34" charset="0"/>
              </a:rPr>
              <a:t>Влияние на эффективность и </a:t>
            </a:r>
            <a:r>
              <a:rPr lang="ru-RU" altLang="ru-RU" b="0" dirty="0" smtClean="0">
                <a:latin typeface="Arial" panose="020B0604020202020204" pitchFamily="34" charset="0"/>
                <a:cs typeface="Arial" panose="020B0604020202020204" pitchFamily="34" charset="0"/>
              </a:rPr>
              <a:t>финансово-экономические </a:t>
            </a:r>
            <a:r>
              <a:rPr lang="ru-RU" altLang="ru-RU" b="0" dirty="0">
                <a:latin typeface="Arial" panose="020B0604020202020204" pitchFamily="34" charset="0"/>
                <a:cs typeface="Arial" panose="020B0604020202020204" pitchFamily="34" charset="0"/>
              </a:rPr>
              <a:t>показатели бизнеса</a:t>
            </a:r>
            <a:endParaRPr lang="en-GB" altLang="ru-RU" b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 eaLnBrk="1" hangingPunct="1">
              <a:buFontTx/>
              <a:buChar char="•"/>
            </a:pPr>
            <a:endParaRPr lang="ru-RU" altLang="ru-RU" b="0" dirty="0">
              <a:solidFill>
                <a:srgbClr val="FF0000"/>
              </a:solidFill>
              <a:latin typeface="Arial" pitchFamily="34" charset="0"/>
            </a:endParaRPr>
          </a:p>
        </p:txBody>
      </p:sp>
      <p:sp>
        <p:nvSpPr>
          <p:cNvPr id="5" name="Text Box 28"/>
          <p:cNvSpPr txBox="1">
            <a:spLocks noChangeArrowheads="1"/>
          </p:cNvSpPr>
          <p:nvPr/>
        </p:nvSpPr>
        <p:spPr bwMode="auto">
          <a:xfrm>
            <a:off x="179388" y="333375"/>
            <a:ext cx="8820150" cy="9540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8" tIns="45715" rIns="91428" bIns="45715">
            <a:spAutoFit/>
          </a:bodyPr>
          <a:lstStyle/>
          <a:p>
            <a:pPr marL="265113" indent="-265113" defTabSz="455613" eaLnBrk="0" hangingPunct="0">
              <a:spcBef>
                <a:spcPts val="250"/>
              </a:spcBef>
              <a:buClr>
                <a:schemeClr val="accent1"/>
              </a:buClr>
              <a:buSzPct val="80000"/>
              <a:defRPr/>
            </a:pPr>
            <a:r>
              <a:rPr lang="ru-RU" sz="2800" b="0" dirty="0" smtClean="0">
                <a:solidFill>
                  <a:srgbClr val="FF0000"/>
                </a:solidFill>
                <a:latin typeface="+mj-lt"/>
              </a:rPr>
              <a:t>Энергия успеха!												2014</a:t>
            </a:r>
            <a:endParaRPr lang="en-US" sz="2800" b="0" dirty="0">
              <a:solidFill>
                <a:srgbClr val="FF0000"/>
              </a:solidFill>
              <a:latin typeface="+mj-lt"/>
            </a:endParaRPr>
          </a:p>
          <a:p>
            <a:pPr defTabSz="455613">
              <a:defRPr/>
            </a:pPr>
            <a:endParaRPr lang="en-US" sz="2800" b="0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6" name="Slide Number Placeholder 2"/>
          <p:cNvSpPr>
            <a:spLocks noGrp="1"/>
          </p:cNvSpPr>
          <p:nvPr>
            <p:ph type="sldNum" sz="quarter" idx="11"/>
          </p:nvPr>
        </p:nvSpPr>
        <p:spPr>
          <a:xfrm>
            <a:off x="609600" y="6403974"/>
            <a:ext cx="434008" cy="193377"/>
          </a:xfrm>
        </p:spPr>
        <p:txBody>
          <a:bodyPr/>
          <a:lstStyle/>
          <a:p>
            <a:pPr>
              <a:defRPr/>
            </a:pPr>
            <a:fld id="{3BE272F1-5E4F-4745-B651-DA3C91773B90}" type="slidenum">
              <a:rPr lang="de-DE" smtClean="0"/>
              <a:pPr>
                <a:defRPr/>
              </a:pPr>
              <a:t>17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7335923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Number Placeholder 1"/>
          <p:cNvSpPr>
            <a:spLocks noGrp="1"/>
          </p:cNvSpPr>
          <p:nvPr>
            <p:ph type="sldNum" sz="quarter" idx="4294967295"/>
          </p:nvPr>
        </p:nvSpPr>
        <p:spPr bwMode="auto">
          <a:xfrm>
            <a:off x="4572000" y="6237288"/>
            <a:ext cx="457200" cy="36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Arial Black" pitchFamily="34" charset="0"/>
                <a:cs typeface="Times New Roman" pitchFamily="18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Arial Black" pitchFamily="34" charset="0"/>
                <a:cs typeface="Times New Roman" pitchFamily="18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Arial Black" pitchFamily="34" charset="0"/>
                <a:cs typeface="Times New Roman" pitchFamily="18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Arial Black" pitchFamily="34" charset="0"/>
                <a:cs typeface="Times New Roman" pitchFamily="18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Arial Black" pitchFamily="34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 Black" pitchFamily="34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 Black" pitchFamily="34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 Black" pitchFamily="34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 Black" pitchFamily="34" charset="0"/>
                <a:cs typeface="Times New Roman" pitchFamily="18" charset="0"/>
              </a:defRPr>
            </a:lvl9pPr>
          </a:lstStyle>
          <a:p>
            <a:pPr eaLnBrk="1" hangingPunct="1"/>
            <a:fld id="{FD6FF96E-398B-414E-BE6B-8384ADFBB614}" type="slidenum">
              <a:rPr lang="en-US" altLang="ru-RU" sz="1400">
                <a:solidFill>
                  <a:srgbClr val="FFFFFF"/>
                </a:solidFill>
              </a:rPr>
              <a:pPr eaLnBrk="1" hangingPunct="1"/>
              <a:t>18</a:t>
            </a:fld>
            <a:endParaRPr lang="en-US" altLang="ru-RU" sz="1400" dirty="0">
              <a:solidFill>
                <a:srgbClr val="FFFFFF"/>
              </a:solidFill>
            </a:endParaRPr>
          </a:p>
        </p:txBody>
      </p:sp>
      <p:sp>
        <p:nvSpPr>
          <p:cNvPr id="12292" name="Content Placeholder 2"/>
          <p:cNvSpPr txBox="1">
            <a:spLocks/>
          </p:cNvSpPr>
          <p:nvPr/>
        </p:nvSpPr>
        <p:spPr bwMode="auto">
          <a:xfrm>
            <a:off x="179388" y="908720"/>
            <a:ext cx="8641084" cy="540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 sz="2000" b="1">
                <a:solidFill>
                  <a:schemeClr val="tx1"/>
                </a:solidFill>
                <a:latin typeface="Arial Black" pitchFamily="34" charset="0"/>
                <a:cs typeface="Times New Roman" pitchFamily="18" charset="0"/>
              </a:defRPr>
            </a:lvl1pPr>
            <a:lvl2pPr marL="547688" indent="-200025" eaLnBrk="0" hangingPunct="0">
              <a:defRPr sz="2000" b="1">
                <a:solidFill>
                  <a:schemeClr val="tx1"/>
                </a:solidFill>
                <a:latin typeface="Arial Black" pitchFamily="34" charset="0"/>
                <a:cs typeface="Times New Roman" pitchFamily="18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Arial Black" pitchFamily="34" charset="0"/>
                <a:cs typeface="Times New Roman" pitchFamily="18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Arial Black" pitchFamily="34" charset="0"/>
                <a:cs typeface="Times New Roman" pitchFamily="18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Arial Black" pitchFamily="34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 Black" pitchFamily="34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 Black" pitchFamily="34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 Black" pitchFamily="34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 Black" pitchFamily="34" charset="0"/>
                <a:cs typeface="Times New Roman" pitchFamily="18" charset="0"/>
              </a:defRPr>
            </a:lvl9pPr>
          </a:lstStyle>
          <a:p>
            <a:pPr marL="347663" lvl="1" indent="0">
              <a:lnSpc>
                <a:spcPct val="150000"/>
              </a:lnSpc>
              <a:spcBef>
                <a:spcPts val="250"/>
              </a:spcBef>
              <a:buClr>
                <a:schemeClr val="accent1"/>
              </a:buClr>
              <a:buSzPct val="100000"/>
            </a:pPr>
            <a:r>
              <a:rPr lang="ru-RU" altLang="ru-RU" b="0" dirty="0" smtClean="0">
                <a:solidFill>
                  <a:srgbClr val="FF0000"/>
                </a:solidFill>
                <a:latin typeface="Arial" pitchFamily="34" charset="0"/>
              </a:rPr>
              <a:t>Номинация «Социальная ответственность»</a:t>
            </a:r>
          </a:p>
          <a:p>
            <a:pPr marL="347663" lvl="1" indent="0">
              <a:lnSpc>
                <a:spcPct val="150000"/>
              </a:lnSpc>
              <a:spcBef>
                <a:spcPts val="250"/>
              </a:spcBef>
              <a:spcAft>
                <a:spcPts val="1200"/>
              </a:spcAft>
              <a:buClr>
                <a:schemeClr val="accent1"/>
              </a:buClr>
              <a:buSzPct val="100000"/>
            </a:pPr>
            <a:r>
              <a:rPr lang="ru-RU" altLang="ru-RU" b="0" dirty="0">
                <a:solidFill>
                  <a:srgbClr val="FF0000"/>
                </a:solidFill>
                <a:latin typeface="Arial" pitchFamily="34" charset="0"/>
              </a:rPr>
              <a:t>Цель:</a:t>
            </a:r>
          </a:p>
          <a:p>
            <a:pPr lvl="1" eaLnBrk="1" hangingPunct="1">
              <a:buFontTx/>
              <a:buChar char="•"/>
            </a:pPr>
            <a:r>
              <a:rPr lang="ru-RU" altLang="ru-RU" b="0" dirty="0">
                <a:latin typeface="Arial" panose="020B0604020202020204" pitchFamily="34" charset="0"/>
                <a:cs typeface="Arial" panose="020B0604020202020204" pitchFamily="34" charset="0"/>
              </a:rPr>
              <a:t>Признание выдающихся идей, оказывающих положительное воздействие на жизнь людей за пределами </a:t>
            </a:r>
            <a:r>
              <a:rPr lang="ru-RU" altLang="ru-RU" b="0" dirty="0" smtClean="0">
                <a:latin typeface="Arial" panose="020B0604020202020204" pitchFamily="34" charset="0"/>
                <a:cs typeface="Arial" panose="020B0604020202020204" pitchFamily="34" charset="0"/>
              </a:rPr>
              <a:t>бизнеса (за рамками проектов по благотворительности компании)</a:t>
            </a:r>
            <a:endParaRPr lang="ru-RU" altLang="ru-RU" b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 eaLnBrk="1" hangingPunct="1">
              <a:buFontTx/>
              <a:buChar char="•"/>
            </a:pPr>
            <a:endParaRPr lang="ru-RU" altLang="ru-RU" b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 eaLnBrk="1" hangingPunct="1">
              <a:buFontTx/>
              <a:buChar char="•"/>
            </a:pPr>
            <a:r>
              <a:rPr lang="ru-RU" altLang="ru-RU" b="0" dirty="0">
                <a:latin typeface="Arial" panose="020B0604020202020204" pitchFamily="34" charset="0"/>
                <a:cs typeface="Arial" panose="020B0604020202020204" pitchFamily="34" charset="0"/>
              </a:rPr>
              <a:t>Признание выдающихся проектов, положительно влияющих на жизнь общества </a:t>
            </a:r>
            <a:endParaRPr lang="ru-RU" altLang="ru-RU" b="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7663" lvl="1" indent="0">
              <a:lnSpc>
                <a:spcPct val="200000"/>
              </a:lnSpc>
              <a:spcBef>
                <a:spcPts val="250"/>
              </a:spcBef>
              <a:spcAft>
                <a:spcPts val="1200"/>
              </a:spcAft>
              <a:buClr>
                <a:schemeClr val="accent1"/>
              </a:buClr>
              <a:buSzPct val="100000"/>
            </a:pPr>
            <a:r>
              <a:rPr lang="ru-RU" altLang="ru-RU" b="0" dirty="0">
                <a:solidFill>
                  <a:srgbClr val="FF0000"/>
                </a:solidFill>
                <a:latin typeface="Arial" pitchFamily="34" charset="0"/>
              </a:rPr>
              <a:t>Что будет оценивать жюри:</a:t>
            </a:r>
          </a:p>
          <a:p>
            <a:pPr lvl="1" eaLnBrk="1" hangingPunct="1">
              <a:buFontTx/>
              <a:buChar char="•"/>
            </a:pPr>
            <a:r>
              <a:rPr lang="ru-RU" altLang="ru-RU" b="0" dirty="0">
                <a:latin typeface="Arial" panose="020B0604020202020204" pitchFamily="34" charset="0"/>
                <a:cs typeface="Arial" panose="020B0604020202020204" pitchFamily="34" charset="0"/>
              </a:rPr>
              <a:t>Инициативность, оригинальность, изобретательность.</a:t>
            </a:r>
          </a:p>
          <a:p>
            <a:pPr lvl="1" eaLnBrk="1" hangingPunct="1">
              <a:buFontTx/>
              <a:buChar char="•"/>
            </a:pPr>
            <a:r>
              <a:rPr lang="ru-RU" altLang="ru-RU" b="0" dirty="0" smtClean="0">
                <a:latin typeface="Arial" panose="020B0604020202020204" pitchFamily="34" charset="0"/>
                <a:cs typeface="Arial" panose="020B0604020202020204" pitchFamily="34" charset="0"/>
              </a:rPr>
              <a:t>Способность</a:t>
            </a:r>
            <a:r>
              <a:rPr lang="ru-RU" altLang="ru-RU" b="0" dirty="0">
                <a:latin typeface="Arial" panose="020B0604020202020204" pitchFamily="34" charset="0"/>
                <a:cs typeface="Arial" panose="020B0604020202020204" pitchFamily="34" charset="0"/>
              </a:rPr>
              <a:t>, решительность и настойчивость в реализации идеи и полученный результат.</a:t>
            </a:r>
          </a:p>
          <a:p>
            <a:pPr lvl="1" eaLnBrk="1" hangingPunct="1">
              <a:buFontTx/>
              <a:buChar char="•"/>
            </a:pPr>
            <a:r>
              <a:rPr lang="ru-RU" altLang="ru-RU" b="0" dirty="0" smtClean="0">
                <a:latin typeface="Arial" panose="020B0604020202020204" pitchFamily="34" charset="0"/>
                <a:cs typeface="Arial" panose="020B0604020202020204" pitchFamily="34" charset="0"/>
              </a:rPr>
              <a:t>Положительное </a:t>
            </a:r>
            <a:r>
              <a:rPr lang="ru-RU" altLang="ru-RU" b="0" dirty="0">
                <a:latin typeface="Arial" panose="020B0604020202020204" pitchFamily="34" charset="0"/>
                <a:cs typeface="Arial" panose="020B0604020202020204" pitchFamily="34" charset="0"/>
              </a:rPr>
              <a:t>влияние на жизнь людей за пределами бизнеса.</a:t>
            </a:r>
          </a:p>
          <a:p>
            <a:pPr lvl="1" eaLnBrk="1" hangingPunct="1">
              <a:buFontTx/>
              <a:buChar char="•"/>
            </a:pPr>
            <a:r>
              <a:rPr lang="ru-RU" altLang="ru-RU" b="0" dirty="0" smtClean="0">
                <a:latin typeface="Arial" panose="020B0604020202020204" pitchFamily="34" charset="0"/>
                <a:cs typeface="Arial" panose="020B0604020202020204" pitchFamily="34" charset="0"/>
              </a:rPr>
              <a:t>Позитивное </a:t>
            </a:r>
            <a:r>
              <a:rPr lang="ru-RU" altLang="ru-RU" b="0" dirty="0">
                <a:latin typeface="Arial" panose="020B0604020202020204" pitchFamily="34" charset="0"/>
                <a:cs typeface="Arial" panose="020B0604020202020204" pitchFamily="34" charset="0"/>
              </a:rPr>
              <a:t>воздействие на общество.</a:t>
            </a:r>
          </a:p>
          <a:p>
            <a:pPr marL="347663" lvl="1" indent="0">
              <a:lnSpc>
                <a:spcPct val="200000"/>
              </a:lnSpc>
              <a:spcBef>
                <a:spcPts val="250"/>
              </a:spcBef>
              <a:buClr>
                <a:schemeClr val="accent1"/>
              </a:buClr>
              <a:buSzPct val="100000"/>
            </a:pPr>
            <a:endParaRPr lang="ru-RU" altLang="ru-RU" b="0" dirty="0">
              <a:solidFill>
                <a:srgbClr val="FF0000"/>
              </a:solidFill>
              <a:latin typeface="Arial" pitchFamily="34" charset="0"/>
            </a:endParaRPr>
          </a:p>
        </p:txBody>
      </p:sp>
      <p:sp>
        <p:nvSpPr>
          <p:cNvPr id="5" name="Text Box 28"/>
          <p:cNvSpPr txBox="1">
            <a:spLocks noChangeArrowheads="1"/>
          </p:cNvSpPr>
          <p:nvPr/>
        </p:nvSpPr>
        <p:spPr bwMode="auto">
          <a:xfrm>
            <a:off x="179388" y="202909"/>
            <a:ext cx="8820150" cy="9540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8" tIns="45715" rIns="91428" bIns="45715">
            <a:spAutoFit/>
          </a:bodyPr>
          <a:lstStyle/>
          <a:p>
            <a:pPr marL="265113" indent="-265113" defTabSz="455613" eaLnBrk="0" hangingPunct="0">
              <a:spcBef>
                <a:spcPts val="250"/>
              </a:spcBef>
              <a:buClr>
                <a:schemeClr val="accent1"/>
              </a:buClr>
              <a:buSzPct val="80000"/>
              <a:defRPr/>
            </a:pPr>
            <a:r>
              <a:rPr lang="ru-RU" sz="2800" b="0" dirty="0" smtClean="0">
                <a:solidFill>
                  <a:srgbClr val="FF0000"/>
                </a:solidFill>
                <a:latin typeface="+mj-lt"/>
              </a:rPr>
              <a:t>Энергия успеха!												2014</a:t>
            </a:r>
            <a:endParaRPr lang="en-US" sz="2800" b="0" dirty="0">
              <a:solidFill>
                <a:srgbClr val="FF0000"/>
              </a:solidFill>
              <a:latin typeface="+mj-lt"/>
            </a:endParaRPr>
          </a:p>
          <a:p>
            <a:pPr defTabSz="455613">
              <a:defRPr/>
            </a:pPr>
            <a:endParaRPr lang="en-US" sz="2800" b="0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6" name="Slide Number Placeholder 2"/>
          <p:cNvSpPr>
            <a:spLocks noGrp="1"/>
          </p:cNvSpPr>
          <p:nvPr>
            <p:ph type="sldNum" sz="quarter" idx="11"/>
          </p:nvPr>
        </p:nvSpPr>
        <p:spPr>
          <a:xfrm>
            <a:off x="609600" y="6403974"/>
            <a:ext cx="434008" cy="193377"/>
          </a:xfrm>
        </p:spPr>
        <p:txBody>
          <a:bodyPr/>
          <a:lstStyle/>
          <a:p>
            <a:pPr>
              <a:defRPr/>
            </a:pPr>
            <a:fld id="{3BE272F1-5E4F-4745-B651-DA3C91773B90}" type="slidenum">
              <a:rPr lang="de-DE" smtClean="0"/>
              <a:pPr>
                <a:defRPr/>
              </a:pPr>
              <a:t>18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897203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Number Placeholder 1"/>
          <p:cNvSpPr>
            <a:spLocks noGrp="1"/>
          </p:cNvSpPr>
          <p:nvPr>
            <p:ph type="sldNum" sz="quarter" idx="4294967295"/>
          </p:nvPr>
        </p:nvSpPr>
        <p:spPr bwMode="auto">
          <a:xfrm>
            <a:off x="4572000" y="6237288"/>
            <a:ext cx="457200" cy="36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Arial Black" pitchFamily="34" charset="0"/>
                <a:cs typeface="Times New Roman" pitchFamily="18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Arial Black" pitchFamily="34" charset="0"/>
                <a:cs typeface="Times New Roman" pitchFamily="18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Arial Black" pitchFamily="34" charset="0"/>
                <a:cs typeface="Times New Roman" pitchFamily="18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Arial Black" pitchFamily="34" charset="0"/>
                <a:cs typeface="Times New Roman" pitchFamily="18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Arial Black" pitchFamily="34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 Black" pitchFamily="34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 Black" pitchFamily="34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 Black" pitchFamily="34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 Black" pitchFamily="34" charset="0"/>
                <a:cs typeface="Times New Roman" pitchFamily="18" charset="0"/>
              </a:defRPr>
            </a:lvl9pPr>
          </a:lstStyle>
          <a:p>
            <a:pPr eaLnBrk="1" hangingPunct="1"/>
            <a:fld id="{FD6FF96E-398B-414E-BE6B-8384ADFBB614}" type="slidenum">
              <a:rPr lang="en-US" altLang="ru-RU" sz="1400">
                <a:solidFill>
                  <a:srgbClr val="FFFFFF"/>
                </a:solidFill>
              </a:rPr>
              <a:pPr eaLnBrk="1" hangingPunct="1"/>
              <a:t>19</a:t>
            </a:fld>
            <a:endParaRPr lang="en-US" altLang="ru-RU" sz="1400" dirty="0">
              <a:solidFill>
                <a:srgbClr val="FFFFFF"/>
              </a:solidFill>
            </a:endParaRPr>
          </a:p>
        </p:txBody>
      </p:sp>
      <p:sp>
        <p:nvSpPr>
          <p:cNvPr id="12292" name="Content Placeholder 2"/>
          <p:cNvSpPr txBox="1">
            <a:spLocks/>
          </p:cNvSpPr>
          <p:nvPr/>
        </p:nvSpPr>
        <p:spPr bwMode="auto">
          <a:xfrm>
            <a:off x="179388" y="1124744"/>
            <a:ext cx="8641084" cy="53349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 sz="2000" b="1">
                <a:solidFill>
                  <a:schemeClr val="tx1"/>
                </a:solidFill>
                <a:latin typeface="Arial Black" pitchFamily="34" charset="0"/>
                <a:cs typeface="Times New Roman" pitchFamily="18" charset="0"/>
              </a:defRPr>
            </a:lvl1pPr>
            <a:lvl2pPr marL="547688" indent="-200025" eaLnBrk="0" hangingPunct="0">
              <a:defRPr sz="2000" b="1">
                <a:solidFill>
                  <a:schemeClr val="tx1"/>
                </a:solidFill>
                <a:latin typeface="Arial Black" pitchFamily="34" charset="0"/>
                <a:cs typeface="Times New Roman" pitchFamily="18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Arial Black" pitchFamily="34" charset="0"/>
                <a:cs typeface="Times New Roman" pitchFamily="18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Arial Black" pitchFamily="34" charset="0"/>
                <a:cs typeface="Times New Roman" pitchFamily="18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Arial Black" pitchFamily="34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 Black" pitchFamily="34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 Black" pitchFamily="34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 Black" pitchFamily="34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 Black" pitchFamily="34" charset="0"/>
                <a:cs typeface="Times New Roman" pitchFamily="18" charset="0"/>
              </a:defRPr>
            </a:lvl9pPr>
          </a:lstStyle>
          <a:p>
            <a:pPr marL="347663" lvl="1" indent="0" algn="ctr">
              <a:lnSpc>
                <a:spcPct val="200000"/>
              </a:lnSpc>
              <a:spcBef>
                <a:spcPts val="250"/>
              </a:spcBef>
              <a:buClr>
                <a:schemeClr val="accent1"/>
              </a:buClr>
              <a:buSzPct val="100000"/>
            </a:pPr>
            <a:r>
              <a:rPr lang="ru-RU" altLang="ru-RU" sz="2800" b="0" dirty="0" smtClean="0">
                <a:solidFill>
                  <a:srgbClr val="FF0000"/>
                </a:solidFill>
                <a:latin typeface="Arial" pitchFamily="34" charset="0"/>
              </a:rPr>
              <a:t>КАК подать заявку на участие?</a:t>
            </a:r>
          </a:p>
          <a:p>
            <a:pPr marL="347663" lvl="1" indent="0" algn="ctr">
              <a:lnSpc>
                <a:spcPct val="200000"/>
              </a:lnSpc>
              <a:spcBef>
                <a:spcPts val="250"/>
              </a:spcBef>
              <a:buClr>
                <a:schemeClr val="accent1"/>
              </a:buClr>
              <a:buSzPct val="100000"/>
            </a:pPr>
            <a:endParaRPr lang="ru-RU" altLang="ru-RU" sz="2800" b="0" dirty="0" smtClean="0">
              <a:solidFill>
                <a:srgbClr val="FF0000"/>
              </a:solidFill>
              <a:latin typeface="Arial" pitchFamily="34" charset="0"/>
            </a:endParaRPr>
          </a:p>
          <a:p>
            <a:pPr marL="347663" lvl="1" indent="0">
              <a:lnSpc>
                <a:spcPct val="200000"/>
              </a:lnSpc>
              <a:spcBef>
                <a:spcPts val="250"/>
              </a:spcBef>
              <a:buClr>
                <a:schemeClr val="accent1"/>
              </a:buClr>
              <a:buSzPct val="100000"/>
            </a:pPr>
            <a:endParaRPr lang="en-GB" altLang="ru-RU" sz="1800" b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7663" lvl="1" indent="0">
              <a:lnSpc>
                <a:spcPct val="200000"/>
              </a:lnSpc>
              <a:spcBef>
                <a:spcPts val="250"/>
              </a:spcBef>
              <a:buClr>
                <a:schemeClr val="accent1"/>
              </a:buClr>
              <a:buSzPct val="100000"/>
            </a:pPr>
            <a:endParaRPr lang="ru-RU" altLang="ru-RU" b="0" dirty="0">
              <a:solidFill>
                <a:srgbClr val="FF0000"/>
              </a:solidFill>
              <a:latin typeface="Arial" pitchFamily="34" charset="0"/>
            </a:endParaRPr>
          </a:p>
        </p:txBody>
      </p:sp>
      <p:sp>
        <p:nvSpPr>
          <p:cNvPr id="5" name="Text Box 28"/>
          <p:cNvSpPr txBox="1">
            <a:spLocks noChangeArrowheads="1"/>
          </p:cNvSpPr>
          <p:nvPr/>
        </p:nvSpPr>
        <p:spPr bwMode="auto">
          <a:xfrm>
            <a:off x="179388" y="333375"/>
            <a:ext cx="8820150" cy="9540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8" tIns="45715" rIns="91428" bIns="45715">
            <a:spAutoFit/>
          </a:bodyPr>
          <a:lstStyle/>
          <a:p>
            <a:pPr marL="265113" indent="-265113" defTabSz="455613" eaLnBrk="0" hangingPunct="0">
              <a:spcBef>
                <a:spcPts val="250"/>
              </a:spcBef>
              <a:buClr>
                <a:schemeClr val="accent1"/>
              </a:buClr>
              <a:buSzPct val="80000"/>
              <a:defRPr/>
            </a:pPr>
            <a:r>
              <a:rPr lang="ru-RU" sz="2800" b="0" dirty="0" smtClean="0">
                <a:solidFill>
                  <a:srgbClr val="FF0000"/>
                </a:solidFill>
                <a:latin typeface="+mj-lt"/>
              </a:rPr>
              <a:t>Энергия успеха!												2014</a:t>
            </a:r>
            <a:endParaRPr lang="en-US" sz="2800" b="0" dirty="0">
              <a:solidFill>
                <a:srgbClr val="FF0000"/>
              </a:solidFill>
              <a:latin typeface="+mj-lt"/>
            </a:endParaRPr>
          </a:p>
          <a:p>
            <a:pPr defTabSz="455613">
              <a:defRPr/>
            </a:pPr>
            <a:endParaRPr lang="en-US" sz="2800" b="0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6" name="Slide Number Placeholder 2"/>
          <p:cNvSpPr>
            <a:spLocks noGrp="1"/>
          </p:cNvSpPr>
          <p:nvPr>
            <p:ph type="sldNum" sz="quarter" idx="11"/>
          </p:nvPr>
        </p:nvSpPr>
        <p:spPr>
          <a:xfrm>
            <a:off x="609600" y="6403974"/>
            <a:ext cx="434008" cy="193377"/>
          </a:xfrm>
        </p:spPr>
        <p:txBody>
          <a:bodyPr/>
          <a:lstStyle/>
          <a:p>
            <a:pPr>
              <a:defRPr/>
            </a:pPr>
            <a:fld id="{3BE272F1-5E4F-4745-B651-DA3C91773B90}" type="slidenum">
              <a:rPr lang="de-DE" smtClean="0"/>
              <a:pPr>
                <a:defRPr/>
              </a:pPr>
              <a:t>19</a:t>
            </a:fld>
            <a:endParaRPr lang="de-DE" dirty="0"/>
          </a:p>
        </p:txBody>
      </p:sp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498314" y="2060848"/>
            <a:ext cx="8003232" cy="9395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entury Gothic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entury Gothic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entury Gothic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entury Gothic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entury Gothic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entury Gothic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entury Gothic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entury Gothic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entury Gothic" pitchFamily="34" charset="0"/>
              </a:defRPr>
            </a:lvl9pPr>
          </a:lstStyle>
          <a:p>
            <a:pPr>
              <a:spcBef>
                <a:spcPts val="0"/>
              </a:spcBef>
            </a:pPr>
            <a:r>
              <a:rPr lang="ru-RU" alt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В апреле электронная </a:t>
            </a:r>
            <a:r>
              <a:rPr lang="ru-RU" altLang="ru-RU" sz="2000" dirty="0">
                <a:latin typeface="Arial" panose="020B0604020202020204" pitchFamily="34" charset="0"/>
                <a:cs typeface="Arial" panose="020B0604020202020204" pitchFamily="34" charset="0"/>
              </a:rPr>
              <a:t>форма Заявки будет размещена на корпоративном портале</a:t>
            </a:r>
            <a:r>
              <a:rPr lang="en-US" altLang="ru-RU" sz="20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alt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Просто заполни ее.</a:t>
            </a:r>
          </a:p>
          <a:p>
            <a:pPr marL="0" indent="0" eaLnBrk="1" hangingPunct="1">
              <a:buNone/>
            </a:pPr>
            <a:endParaRPr lang="en-GB" altLang="ru-RU" sz="2800" i="1" dirty="0">
              <a:latin typeface="Marsfont" pitchFamily="2" charset="0"/>
            </a:endParaRPr>
          </a:p>
        </p:txBody>
      </p:sp>
      <p:sp>
        <p:nvSpPr>
          <p:cNvPr id="8" name="Rectangle 10"/>
          <p:cNvSpPr>
            <a:spLocks noChangeArrowheads="1"/>
          </p:cNvSpPr>
          <p:nvPr/>
        </p:nvSpPr>
        <p:spPr bwMode="auto">
          <a:xfrm>
            <a:off x="546224" y="3470251"/>
            <a:ext cx="8453314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defTabSz="0" eaLnBrk="1" hangingPunct="1">
              <a:buFontTx/>
              <a:buChar char="•"/>
            </a:pPr>
            <a:r>
              <a:rPr lang="ru-RU" altLang="ru-RU" sz="2800" dirty="0">
                <a:latin typeface="Marsfont" pitchFamily="2" charset="0"/>
              </a:rPr>
              <a:t>   </a:t>
            </a:r>
            <a:r>
              <a:rPr lang="ru-RU" alt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Заполни Заявку в бумажной форме и положи ее в ящик для сбора заявок на своем филиале </a:t>
            </a:r>
            <a:r>
              <a:rPr lang="ru-RU" alt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или в исполнительном аппарате. </a:t>
            </a:r>
            <a:endParaRPr lang="ru-RU" altLang="ru-RU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spcBef>
                <a:spcPct val="20000"/>
              </a:spcBef>
              <a:buFontTx/>
              <a:buChar char="•"/>
            </a:pPr>
            <a:endParaRPr lang="ru-RU" altLang="ru-RU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Rectangle 11"/>
          <p:cNvSpPr>
            <a:spLocks noChangeArrowheads="1"/>
          </p:cNvSpPr>
          <p:nvPr/>
        </p:nvSpPr>
        <p:spPr bwMode="auto">
          <a:xfrm>
            <a:off x="4117180" y="2831131"/>
            <a:ext cx="944563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altLang="ru-RU" sz="2800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</a:rPr>
              <a:t>ИЛИ</a:t>
            </a:r>
            <a:endParaRPr lang="en-US" altLang="ru-RU" sz="2800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itchFamily="34" charset="0"/>
            </a:endParaRPr>
          </a:p>
        </p:txBody>
      </p:sp>
      <p:sp>
        <p:nvSpPr>
          <p:cNvPr id="10" name="Rectangle 11"/>
          <p:cNvSpPr>
            <a:spLocks noChangeArrowheads="1"/>
          </p:cNvSpPr>
          <p:nvPr/>
        </p:nvSpPr>
        <p:spPr bwMode="auto">
          <a:xfrm>
            <a:off x="4123100" y="4411024"/>
            <a:ext cx="944563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altLang="ru-RU" sz="2800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</a:rPr>
              <a:t>ИЛИ</a:t>
            </a:r>
            <a:endParaRPr lang="en-US" altLang="ru-RU" sz="2800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itchFamily="34" charset="0"/>
            </a:endParaRPr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638175" y="5013176"/>
            <a:ext cx="8361363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buFontTx/>
              <a:buChar char="•"/>
            </a:pPr>
            <a:r>
              <a:rPr lang="ru-RU" altLang="ru-RU" sz="2800" dirty="0">
                <a:latin typeface="Marsfont" pitchFamily="2" charset="0"/>
              </a:rPr>
              <a:t>   </a:t>
            </a:r>
            <a:r>
              <a:rPr lang="ru-RU" alt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Скачай </a:t>
            </a:r>
            <a:r>
              <a:rPr lang="ru-RU" altLang="ru-RU" sz="2000" dirty="0">
                <a:latin typeface="Arial" panose="020B0604020202020204" pitchFamily="34" charset="0"/>
                <a:cs typeface="Arial" panose="020B0604020202020204" pitchFamily="34" charset="0"/>
              </a:rPr>
              <a:t>форму Заявки на портале, заполни ее и </a:t>
            </a:r>
            <a:r>
              <a:rPr lang="ru-RU" alt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направь координаторам </a:t>
            </a:r>
            <a:r>
              <a:rPr lang="ru-RU" alt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проекта </a:t>
            </a:r>
            <a:r>
              <a:rPr lang="ru-RU" alt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по </a:t>
            </a:r>
            <a:r>
              <a:rPr lang="ru-RU" altLang="ru-RU" sz="2000" dirty="0">
                <a:latin typeface="Arial" panose="020B0604020202020204" pitchFamily="34" charset="0"/>
                <a:cs typeface="Arial" panose="020B0604020202020204" pitchFamily="34" charset="0"/>
              </a:rPr>
              <a:t>электронной </a:t>
            </a:r>
            <a:r>
              <a:rPr lang="ru-RU" alt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почте</a:t>
            </a:r>
            <a:r>
              <a:rPr lang="en-GB" alt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altLang="ru-RU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66353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Number Placeholder 1"/>
          <p:cNvSpPr>
            <a:spLocks noGrp="1"/>
          </p:cNvSpPr>
          <p:nvPr>
            <p:ph type="sldNum" sz="quarter" idx="4294967295"/>
          </p:nvPr>
        </p:nvSpPr>
        <p:spPr bwMode="auto">
          <a:xfrm>
            <a:off x="4572000" y="6237288"/>
            <a:ext cx="457200" cy="36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Arial Black" pitchFamily="34" charset="0"/>
                <a:cs typeface="Times New Roman" pitchFamily="18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Arial Black" pitchFamily="34" charset="0"/>
                <a:cs typeface="Times New Roman" pitchFamily="18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Arial Black" pitchFamily="34" charset="0"/>
                <a:cs typeface="Times New Roman" pitchFamily="18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Arial Black" pitchFamily="34" charset="0"/>
                <a:cs typeface="Times New Roman" pitchFamily="18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Arial Black" pitchFamily="34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 Black" pitchFamily="34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 Black" pitchFamily="34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 Black" pitchFamily="34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 Black" pitchFamily="34" charset="0"/>
                <a:cs typeface="Times New Roman" pitchFamily="18" charset="0"/>
              </a:defRPr>
            </a:lvl9pPr>
          </a:lstStyle>
          <a:p>
            <a:pPr eaLnBrk="1" hangingPunct="1"/>
            <a:fld id="{FD6FF96E-398B-414E-BE6B-8384ADFBB614}" type="slidenum">
              <a:rPr lang="en-US" altLang="ru-RU" sz="1400">
                <a:solidFill>
                  <a:srgbClr val="FFFFFF"/>
                </a:solidFill>
              </a:rPr>
              <a:pPr eaLnBrk="1" hangingPunct="1"/>
              <a:t>2</a:t>
            </a:fld>
            <a:endParaRPr lang="en-US" altLang="ru-RU" sz="1400" dirty="0">
              <a:solidFill>
                <a:srgbClr val="FFFFFF"/>
              </a:solidFill>
            </a:endParaRPr>
          </a:p>
        </p:txBody>
      </p:sp>
      <p:sp>
        <p:nvSpPr>
          <p:cNvPr id="12292" name="Content Placeholder 2"/>
          <p:cNvSpPr txBox="1">
            <a:spLocks/>
          </p:cNvSpPr>
          <p:nvPr/>
        </p:nvSpPr>
        <p:spPr bwMode="auto">
          <a:xfrm>
            <a:off x="212869" y="1193800"/>
            <a:ext cx="8355012" cy="502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 sz="2000" b="1">
                <a:solidFill>
                  <a:schemeClr val="tx1"/>
                </a:solidFill>
                <a:latin typeface="Arial Black" pitchFamily="34" charset="0"/>
                <a:cs typeface="Times New Roman" pitchFamily="18" charset="0"/>
              </a:defRPr>
            </a:lvl1pPr>
            <a:lvl2pPr marL="547688" indent="-200025" eaLnBrk="0" hangingPunct="0">
              <a:defRPr sz="2000" b="1">
                <a:solidFill>
                  <a:schemeClr val="tx1"/>
                </a:solidFill>
                <a:latin typeface="Arial Black" pitchFamily="34" charset="0"/>
                <a:cs typeface="Times New Roman" pitchFamily="18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Arial Black" pitchFamily="34" charset="0"/>
                <a:cs typeface="Times New Roman" pitchFamily="18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Arial Black" pitchFamily="34" charset="0"/>
                <a:cs typeface="Times New Roman" pitchFamily="18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Arial Black" pitchFamily="34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 Black" pitchFamily="34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 Black" pitchFamily="34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 Black" pitchFamily="34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 Black" pitchFamily="34" charset="0"/>
                <a:cs typeface="Times New Roman" pitchFamily="18" charset="0"/>
              </a:defRPr>
            </a:lvl9pPr>
          </a:lstStyle>
          <a:p>
            <a:pPr marL="347663" lvl="1" indent="0">
              <a:lnSpc>
                <a:spcPct val="200000"/>
              </a:lnSpc>
              <a:spcBef>
                <a:spcPts val="250"/>
              </a:spcBef>
              <a:buClr>
                <a:schemeClr val="accent1"/>
              </a:buClr>
              <a:buSzPct val="100000"/>
            </a:pPr>
            <a:r>
              <a:rPr lang="ru-RU" altLang="ru-RU" sz="2800" b="0" dirty="0" smtClean="0">
                <a:solidFill>
                  <a:srgbClr val="FF0000"/>
                </a:solidFill>
                <a:latin typeface="+mj-lt"/>
                <a:cs typeface="+mn-cs"/>
              </a:rPr>
              <a:t>Что такое «Энергия </a:t>
            </a:r>
            <a:r>
              <a:rPr lang="ru-RU" altLang="ru-RU" sz="2800" b="0" dirty="0">
                <a:solidFill>
                  <a:srgbClr val="FF0000"/>
                </a:solidFill>
                <a:latin typeface="+mj-lt"/>
                <a:cs typeface="+mn-cs"/>
              </a:rPr>
              <a:t>Успеха</a:t>
            </a:r>
            <a:r>
              <a:rPr lang="ru-RU" altLang="ru-RU" sz="2800" b="0" dirty="0" smtClean="0">
                <a:solidFill>
                  <a:srgbClr val="FF0000"/>
                </a:solidFill>
                <a:latin typeface="+mj-lt"/>
                <a:cs typeface="+mn-cs"/>
              </a:rPr>
              <a:t>!»?</a:t>
            </a:r>
          </a:p>
          <a:p>
            <a:pPr marL="804863" lvl="1" indent="-457200">
              <a:buClr>
                <a:srgbClr val="FF0000"/>
              </a:buClr>
              <a:buSzPct val="100000"/>
              <a:buFont typeface="Arial" panose="020B0604020202020204" pitchFamily="34" charset="0"/>
              <a:buChar char="•"/>
            </a:pPr>
            <a:r>
              <a:rPr lang="ru-RU" altLang="ru-RU" sz="2800" b="0" dirty="0" smtClean="0">
                <a:solidFill>
                  <a:srgbClr val="FF0000"/>
                </a:solidFill>
                <a:latin typeface="+mj-lt"/>
                <a:cs typeface="+mn-cs"/>
              </a:rPr>
              <a:t>«Энергия Успеха!» - </a:t>
            </a:r>
            <a:r>
              <a:rPr lang="ru-RU" altLang="ru-RU" sz="2500" b="0" dirty="0" smtClean="0">
                <a:solidFill>
                  <a:srgbClr val="FF0000"/>
                </a:solidFill>
                <a:latin typeface="+mj-lt"/>
                <a:cs typeface="+mn-cs"/>
              </a:rPr>
              <a:t>конкурс, целью которого является признание, поощрение и поддержка достижений сотрудников Компании, направленных на улучшение бизнес-показателей, повышение социальной ответственности компании и улучшение окружающей среды</a:t>
            </a:r>
            <a:endParaRPr lang="ru-RU" altLang="ru-RU" sz="2500" b="0" dirty="0">
              <a:solidFill>
                <a:srgbClr val="FF0000"/>
              </a:solidFill>
              <a:latin typeface="+mj-lt"/>
              <a:cs typeface="+mn-cs"/>
            </a:endParaRPr>
          </a:p>
          <a:p>
            <a:pPr marL="804863" lvl="1" indent="-457200">
              <a:buClr>
                <a:srgbClr val="FF0000"/>
              </a:buClr>
              <a:buSzPct val="100000"/>
              <a:buFont typeface="Arial" panose="020B0604020202020204" pitchFamily="34" charset="0"/>
              <a:buChar char="•"/>
            </a:pPr>
            <a:endParaRPr lang="ru-RU" altLang="ru-RU" sz="2500" b="0" dirty="0" smtClean="0">
              <a:solidFill>
                <a:srgbClr val="FF0000"/>
              </a:solidFill>
              <a:latin typeface="+mj-lt"/>
              <a:cs typeface="+mn-cs"/>
            </a:endParaRPr>
          </a:p>
          <a:p>
            <a:pPr marL="914400" lvl="4" indent="-457200">
              <a:buClr>
                <a:schemeClr val="accent1"/>
              </a:buClr>
              <a:buSzPct val="100000"/>
              <a:buFont typeface="+mj-lt"/>
              <a:buAutoNum type="arabicPeriod" startAt="2"/>
            </a:pPr>
            <a:endParaRPr lang="ru-RU" altLang="ru-RU" b="0" dirty="0" smtClean="0">
              <a:solidFill>
                <a:srgbClr val="000000"/>
              </a:solidFill>
              <a:latin typeface="Arial" pitchFamily="34" charset="0"/>
            </a:endParaRPr>
          </a:p>
          <a:p>
            <a:pPr marL="457200" lvl="4" indent="0">
              <a:buClr>
                <a:schemeClr val="accent1"/>
              </a:buClr>
              <a:buSzPct val="100000"/>
            </a:pPr>
            <a:endParaRPr lang="ru-RU" altLang="ru-RU" b="0" dirty="0" smtClean="0">
              <a:solidFill>
                <a:srgbClr val="000000"/>
              </a:solidFill>
              <a:latin typeface="Arial" pitchFamily="34" charset="0"/>
            </a:endParaRPr>
          </a:p>
        </p:txBody>
      </p:sp>
      <p:sp>
        <p:nvSpPr>
          <p:cNvPr id="5" name="Text Box 28"/>
          <p:cNvSpPr txBox="1">
            <a:spLocks noChangeArrowheads="1"/>
          </p:cNvSpPr>
          <p:nvPr/>
        </p:nvSpPr>
        <p:spPr bwMode="auto">
          <a:xfrm>
            <a:off x="179388" y="333375"/>
            <a:ext cx="8820150" cy="9540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8" tIns="45715" rIns="91428" bIns="45715">
            <a:spAutoFit/>
          </a:bodyPr>
          <a:lstStyle/>
          <a:p>
            <a:pPr marL="265113" indent="-265113" defTabSz="455613" eaLnBrk="0" hangingPunct="0">
              <a:spcBef>
                <a:spcPts val="250"/>
              </a:spcBef>
              <a:buClr>
                <a:schemeClr val="accent1"/>
              </a:buClr>
              <a:buSzPct val="80000"/>
              <a:defRPr/>
            </a:pPr>
            <a:r>
              <a:rPr lang="ru-RU" sz="2800" b="0" dirty="0" smtClean="0">
                <a:solidFill>
                  <a:srgbClr val="FF0000"/>
                </a:solidFill>
                <a:latin typeface="+mj-lt"/>
              </a:rPr>
              <a:t>Энергия успеха!												2014</a:t>
            </a:r>
            <a:endParaRPr lang="en-US" sz="2800" b="0" dirty="0">
              <a:solidFill>
                <a:srgbClr val="FF0000"/>
              </a:solidFill>
              <a:latin typeface="+mj-lt"/>
            </a:endParaRPr>
          </a:p>
          <a:p>
            <a:pPr defTabSz="455613">
              <a:defRPr/>
            </a:pPr>
            <a:endParaRPr lang="en-US" sz="2800" b="0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6" name="Slide Number Placeholder 2"/>
          <p:cNvSpPr>
            <a:spLocks noGrp="1"/>
          </p:cNvSpPr>
          <p:nvPr>
            <p:ph type="sldNum" sz="quarter" idx="11"/>
          </p:nvPr>
        </p:nvSpPr>
        <p:spPr>
          <a:xfrm>
            <a:off x="609600" y="6403975"/>
            <a:ext cx="173038" cy="190500"/>
          </a:xfrm>
        </p:spPr>
        <p:txBody>
          <a:bodyPr/>
          <a:lstStyle/>
          <a:p>
            <a:pPr>
              <a:defRPr/>
            </a:pPr>
            <a:fld id="{3BE272F1-5E4F-4745-B651-DA3C91773B90}" type="slidenum">
              <a:rPr lang="de-DE" smtClean="0"/>
              <a:pPr>
                <a:defRPr/>
              </a:pPr>
              <a:t>2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0826906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Number Placeholder 1"/>
          <p:cNvSpPr>
            <a:spLocks noGrp="1"/>
          </p:cNvSpPr>
          <p:nvPr>
            <p:ph type="sldNum" sz="quarter" idx="4294967295"/>
          </p:nvPr>
        </p:nvSpPr>
        <p:spPr bwMode="auto">
          <a:xfrm>
            <a:off x="4572000" y="6237288"/>
            <a:ext cx="457200" cy="36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Arial Black" pitchFamily="34" charset="0"/>
                <a:cs typeface="Times New Roman" pitchFamily="18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Arial Black" pitchFamily="34" charset="0"/>
                <a:cs typeface="Times New Roman" pitchFamily="18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Arial Black" pitchFamily="34" charset="0"/>
                <a:cs typeface="Times New Roman" pitchFamily="18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Arial Black" pitchFamily="34" charset="0"/>
                <a:cs typeface="Times New Roman" pitchFamily="18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Arial Black" pitchFamily="34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 Black" pitchFamily="34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 Black" pitchFamily="34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 Black" pitchFamily="34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 Black" pitchFamily="34" charset="0"/>
                <a:cs typeface="Times New Roman" pitchFamily="18" charset="0"/>
              </a:defRPr>
            </a:lvl9pPr>
          </a:lstStyle>
          <a:p>
            <a:pPr eaLnBrk="1" hangingPunct="1"/>
            <a:fld id="{FD6FF96E-398B-414E-BE6B-8384ADFBB614}" type="slidenum">
              <a:rPr lang="en-US" altLang="ru-RU" sz="1400">
                <a:solidFill>
                  <a:srgbClr val="FFFFFF"/>
                </a:solidFill>
              </a:rPr>
              <a:pPr eaLnBrk="1" hangingPunct="1"/>
              <a:t>20</a:t>
            </a:fld>
            <a:endParaRPr lang="en-US" altLang="ru-RU" sz="1400" dirty="0">
              <a:solidFill>
                <a:srgbClr val="FFFFFF"/>
              </a:solidFill>
            </a:endParaRPr>
          </a:p>
        </p:txBody>
      </p:sp>
      <p:sp>
        <p:nvSpPr>
          <p:cNvPr id="12292" name="Content Placeholder 2"/>
          <p:cNvSpPr txBox="1">
            <a:spLocks/>
          </p:cNvSpPr>
          <p:nvPr/>
        </p:nvSpPr>
        <p:spPr bwMode="auto">
          <a:xfrm>
            <a:off x="179388" y="1193800"/>
            <a:ext cx="8355012" cy="502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 sz="2000" b="1">
                <a:solidFill>
                  <a:schemeClr val="tx1"/>
                </a:solidFill>
                <a:latin typeface="Arial Black" pitchFamily="34" charset="0"/>
                <a:cs typeface="Times New Roman" pitchFamily="18" charset="0"/>
              </a:defRPr>
            </a:lvl1pPr>
            <a:lvl2pPr marL="547688" indent="-200025" eaLnBrk="0" hangingPunct="0">
              <a:defRPr sz="2000" b="1">
                <a:solidFill>
                  <a:schemeClr val="tx1"/>
                </a:solidFill>
                <a:latin typeface="Arial Black" pitchFamily="34" charset="0"/>
                <a:cs typeface="Times New Roman" pitchFamily="18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Arial Black" pitchFamily="34" charset="0"/>
                <a:cs typeface="Times New Roman" pitchFamily="18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Arial Black" pitchFamily="34" charset="0"/>
                <a:cs typeface="Times New Roman" pitchFamily="18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Arial Black" pitchFamily="34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 Black" pitchFamily="34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 Black" pitchFamily="34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 Black" pitchFamily="34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 Black" pitchFamily="34" charset="0"/>
                <a:cs typeface="Times New Roman" pitchFamily="18" charset="0"/>
              </a:defRPr>
            </a:lvl9pPr>
          </a:lstStyle>
          <a:p>
            <a:pPr marL="324000" lvl="1" indent="0" algn="ctr">
              <a:buClr>
                <a:schemeClr val="accent1"/>
              </a:buClr>
              <a:buSzPct val="100000"/>
            </a:pPr>
            <a:r>
              <a:rPr lang="ru-RU" altLang="ru-RU" sz="2800" b="0" dirty="0" smtClean="0">
                <a:solidFill>
                  <a:srgbClr val="FF0000"/>
                </a:solidFill>
                <a:latin typeface="+mj-lt"/>
                <a:cs typeface="+mn-cs"/>
              </a:rPr>
              <a:t>СОСТАВ ЖЮРИ ПОЛУФИНАЛА В ФИЛИАЛАХ:</a:t>
            </a:r>
            <a:endParaRPr lang="ru-RU" altLang="ru-RU" sz="2800" b="0" dirty="0">
              <a:solidFill>
                <a:srgbClr val="FF0000"/>
              </a:solidFill>
              <a:latin typeface="+mj-lt"/>
              <a:cs typeface="+mn-cs"/>
            </a:endParaRPr>
          </a:p>
          <a:p>
            <a:pPr lvl="1">
              <a:lnSpc>
                <a:spcPct val="200000"/>
              </a:lnSpc>
              <a:spcBef>
                <a:spcPts val="250"/>
              </a:spcBef>
              <a:buClr>
                <a:schemeClr val="accent1"/>
              </a:buClr>
              <a:buSzPct val="100000"/>
              <a:buFont typeface="Wingdings" pitchFamily="2" charset="2"/>
              <a:buChar char="§"/>
            </a:pPr>
            <a:r>
              <a:rPr lang="ru-RU" altLang="ru-RU" b="0" dirty="0" smtClean="0">
                <a:solidFill>
                  <a:srgbClr val="000000"/>
                </a:solidFill>
                <a:latin typeface="Arial" pitchFamily="34" charset="0"/>
              </a:rPr>
              <a:t>Директора станций  </a:t>
            </a:r>
          </a:p>
          <a:p>
            <a:pPr lvl="1">
              <a:lnSpc>
                <a:spcPct val="200000"/>
              </a:lnSpc>
              <a:spcBef>
                <a:spcPts val="250"/>
              </a:spcBef>
              <a:buClr>
                <a:schemeClr val="accent1"/>
              </a:buClr>
              <a:buSzPct val="100000"/>
              <a:buFont typeface="Wingdings" pitchFamily="2" charset="2"/>
              <a:buChar char="§"/>
            </a:pPr>
            <a:r>
              <a:rPr lang="ru-RU" altLang="ru-RU" b="0" dirty="0" smtClean="0">
                <a:solidFill>
                  <a:srgbClr val="000000"/>
                </a:solidFill>
                <a:latin typeface="Arial" pitchFamily="34" charset="0"/>
              </a:rPr>
              <a:t>Главные инженеры станций</a:t>
            </a:r>
          </a:p>
          <a:p>
            <a:pPr lvl="1">
              <a:lnSpc>
                <a:spcPct val="200000"/>
              </a:lnSpc>
              <a:spcBef>
                <a:spcPts val="250"/>
              </a:spcBef>
              <a:buClr>
                <a:schemeClr val="accent1"/>
              </a:buClr>
              <a:buSzPct val="100000"/>
              <a:buFont typeface="Wingdings" pitchFamily="2" charset="2"/>
              <a:buChar char="§"/>
            </a:pPr>
            <a:r>
              <a:rPr lang="ru-RU" altLang="ru-RU" b="0" dirty="0" smtClean="0">
                <a:solidFill>
                  <a:srgbClr val="000000"/>
                </a:solidFill>
                <a:latin typeface="Arial" pitchFamily="34" charset="0"/>
              </a:rPr>
              <a:t>Начальники отделов по работе с персоналом</a:t>
            </a:r>
          </a:p>
          <a:p>
            <a:pPr lvl="1">
              <a:lnSpc>
                <a:spcPct val="200000"/>
              </a:lnSpc>
              <a:spcBef>
                <a:spcPts val="250"/>
              </a:spcBef>
              <a:buClr>
                <a:schemeClr val="accent1"/>
              </a:buClr>
              <a:buSzPct val="100000"/>
              <a:buFont typeface="Wingdings" pitchFamily="2" charset="2"/>
              <a:buChar char="§"/>
            </a:pPr>
            <a:r>
              <a:rPr lang="ru-RU" altLang="ru-RU" b="0" dirty="0" smtClean="0">
                <a:solidFill>
                  <a:srgbClr val="000000"/>
                </a:solidFill>
                <a:latin typeface="Arial" pitchFamily="34" charset="0"/>
              </a:rPr>
              <a:t>Пресс-секретари на филиалах</a:t>
            </a:r>
          </a:p>
          <a:p>
            <a:pPr marL="347663" lvl="1" indent="0">
              <a:lnSpc>
                <a:spcPct val="200000"/>
              </a:lnSpc>
              <a:spcBef>
                <a:spcPts val="250"/>
              </a:spcBef>
              <a:buClr>
                <a:schemeClr val="accent1"/>
              </a:buClr>
              <a:buSzPct val="100000"/>
            </a:pPr>
            <a:endParaRPr lang="en-GB" altLang="ru-RU" b="0" dirty="0">
              <a:solidFill>
                <a:srgbClr val="000000"/>
              </a:solidFill>
              <a:latin typeface="Arial" pitchFamily="34" charset="0"/>
            </a:endParaRPr>
          </a:p>
        </p:txBody>
      </p:sp>
      <p:sp>
        <p:nvSpPr>
          <p:cNvPr id="5" name="Text Box 28"/>
          <p:cNvSpPr txBox="1">
            <a:spLocks noChangeArrowheads="1"/>
          </p:cNvSpPr>
          <p:nvPr/>
        </p:nvSpPr>
        <p:spPr bwMode="auto">
          <a:xfrm>
            <a:off x="179388" y="333375"/>
            <a:ext cx="8820150" cy="9540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8" tIns="45715" rIns="91428" bIns="45715">
            <a:spAutoFit/>
          </a:bodyPr>
          <a:lstStyle/>
          <a:p>
            <a:pPr marL="265113" indent="-265113" defTabSz="455613" eaLnBrk="0" hangingPunct="0">
              <a:spcBef>
                <a:spcPts val="250"/>
              </a:spcBef>
              <a:buClr>
                <a:schemeClr val="accent1"/>
              </a:buClr>
              <a:buSzPct val="80000"/>
              <a:defRPr/>
            </a:pPr>
            <a:r>
              <a:rPr lang="ru-RU" sz="2800" b="0" dirty="0" smtClean="0">
                <a:solidFill>
                  <a:srgbClr val="FF0000"/>
                </a:solidFill>
                <a:latin typeface="+mj-lt"/>
              </a:rPr>
              <a:t>Энергия успеха!												2014</a:t>
            </a:r>
            <a:endParaRPr lang="en-US" sz="2800" b="0" dirty="0">
              <a:solidFill>
                <a:srgbClr val="FF0000"/>
              </a:solidFill>
              <a:latin typeface="+mj-lt"/>
            </a:endParaRPr>
          </a:p>
          <a:p>
            <a:pPr defTabSz="455613">
              <a:defRPr/>
            </a:pPr>
            <a:endParaRPr lang="en-US" sz="2800" b="0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6" name="Slide Number Placeholder 2"/>
          <p:cNvSpPr>
            <a:spLocks noGrp="1"/>
          </p:cNvSpPr>
          <p:nvPr>
            <p:ph type="sldNum" sz="quarter" idx="11"/>
          </p:nvPr>
        </p:nvSpPr>
        <p:spPr>
          <a:xfrm>
            <a:off x="609600" y="6403974"/>
            <a:ext cx="362000" cy="193377"/>
          </a:xfrm>
        </p:spPr>
        <p:txBody>
          <a:bodyPr/>
          <a:lstStyle/>
          <a:p>
            <a:pPr>
              <a:defRPr/>
            </a:pPr>
            <a:fld id="{3BE272F1-5E4F-4745-B651-DA3C91773B90}" type="slidenum">
              <a:rPr lang="de-DE" smtClean="0"/>
              <a:pPr>
                <a:defRPr/>
              </a:pPr>
              <a:t>20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259883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Number Placeholder 1"/>
          <p:cNvSpPr>
            <a:spLocks noGrp="1"/>
          </p:cNvSpPr>
          <p:nvPr>
            <p:ph type="sldNum" sz="quarter" idx="4294967295"/>
          </p:nvPr>
        </p:nvSpPr>
        <p:spPr bwMode="auto">
          <a:xfrm>
            <a:off x="4572000" y="6237288"/>
            <a:ext cx="457200" cy="36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Arial Black" pitchFamily="34" charset="0"/>
                <a:cs typeface="Times New Roman" pitchFamily="18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Arial Black" pitchFamily="34" charset="0"/>
                <a:cs typeface="Times New Roman" pitchFamily="18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Arial Black" pitchFamily="34" charset="0"/>
                <a:cs typeface="Times New Roman" pitchFamily="18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Arial Black" pitchFamily="34" charset="0"/>
                <a:cs typeface="Times New Roman" pitchFamily="18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Arial Black" pitchFamily="34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 Black" pitchFamily="34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 Black" pitchFamily="34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 Black" pitchFamily="34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 Black" pitchFamily="34" charset="0"/>
                <a:cs typeface="Times New Roman" pitchFamily="18" charset="0"/>
              </a:defRPr>
            </a:lvl9pPr>
          </a:lstStyle>
          <a:p>
            <a:pPr eaLnBrk="1" hangingPunct="1"/>
            <a:fld id="{FD6FF96E-398B-414E-BE6B-8384ADFBB614}" type="slidenum">
              <a:rPr lang="en-US" altLang="ru-RU" sz="1400">
                <a:solidFill>
                  <a:srgbClr val="FFFFFF"/>
                </a:solidFill>
              </a:rPr>
              <a:pPr eaLnBrk="1" hangingPunct="1"/>
              <a:t>21</a:t>
            </a:fld>
            <a:endParaRPr lang="en-US" altLang="ru-RU" sz="1400" dirty="0">
              <a:solidFill>
                <a:srgbClr val="FFFFFF"/>
              </a:solidFill>
            </a:endParaRPr>
          </a:p>
        </p:txBody>
      </p:sp>
      <p:sp>
        <p:nvSpPr>
          <p:cNvPr id="12292" name="Content Placeholder 2"/>
          <p:cNvSpPr txBox="1">
            <a:spLocks/>
          </p:cNvSpPr>
          <p:nvPr/>
        </p:nvSpPr>
        <p:spPr bwMode="auto">
          <a:xfrm>
            <a:off x="179388" y="1193800"/>
            <a:ext cx="8355012" cy="502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 sz="2000" b="1">
                <a:solidFill>
                  <a:schemeClr val="tx1"/>
                </a:solidFill>
                <a:latin typeface="Arial Black" pitchFamily="34" charset="0"/>
                <a:cs typeface="Times New Roman" pitchFamily="18" charset="0"/>
              </a:defRPr>
            </a:lvl1pPr>
            <a:lvl2pPr marL="547688" indent="-200025" eaLnBrk="0" hangingPunct="0">
              <a:defRPr sz="2000" b="1">
                <a:solidFill>
                  <a:schemeClr val="tx1"/>
                </a:solidFill>
                <a:latin typeface="Arial Black" pitchFamily="34" charset="0"/>
                <a:cs typeface="Times New Roman" pitchFamily="18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Arial Black" pitchFamily="34" charset="0"/>
                <a:cs typeface="Times New Roman" pitchFamily="18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Arial Black" pitchFamily="34" charset="0"/>
                <a:cs typeface="Times New Roman" pitchFamily="18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Arial Black" pitchFamily="34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 Black" pitchFamily="34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 Black" pitchFamily="34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 Black" pitchFamily="34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 Black" pitchFamily="34" charset="0"/>
                <a:cs typeface="Times New Roman" pitchFamily="18" charset="0"/>
              </a:defRPr>
            </a:lvl9pPr>
          </a:lstStyle>
          <a:p>
            <a:pPr marL="324000" lvl="1" indent="0" algn="ctr">
              <a:buClr>
                <a:schemeClr val="accent1"/>
              </a:buClr>
              <a:buSzPct val="100000"/>
            </a:pPr>
            <a:r>
              <a:rPr lang="ru-RU" altLang="ru-RU" sz="2800" b="0" dirty="0" smtClean="0">
                <a:solidFill>
                  <a:srgbClr val="FF0000"/>
                </a:solidFill>
                <a:latin typeface="+mj-lt"/>
                <a:cs typeface="+mn-cs"/>
              </a:rPr>
              <a:t>СОСТАВ ЖЮРИ ПОЛУФИНАЛА В ИА:</a:t>
            </a:r>
            <a:endParaRPr lang="ru-RU" altLang="ru-RU" sz="2800" b="0" dirty="0">
              <a:solidFill>
                <a:srgbClr val="FF0000"/>
              </a:solidFill>
              <a:latin typeface="+mj-lt"/>
              <a:cs typeface="+mn-cs"/>
            </a:endParaRPr>
          </a:p>
          <a:p>
            <a:pPr lvl="1">
              <a:lnSpc>
                <a:spcPct val="200000"/>
              </a:lnSpc>
              <a:spcBef>
                <a:spcPts val="250"/>
              </a:spcBef>
              <a:buClr>
                <a:schemeClr val="accent1"/>
              </a:buClr>
              <a:buSzPct val="100000"/>
              <a:buFont typeface="Wingdings" pitchFamily="2" charset="2"/>
              <a:buChar char="§"/>
            </a:pPr>
            <a:r>
              <a:rPr lang="ru-RU" altLang="ru-RU" b="0" dirty="0" smtClean="0">
                <a:solidFill>
                  <a:srgbClr val="000000"/>
                </a:solidFill>
                <a:latin typeface="Arial" pitchFamily="34" charset="0"/>
              </a:rPr>
              <a:t>Директор по связям с общественностью и органами власти   </a:t>
            </a:r>
          </a:p>
          <a:p>
            <a:pPr lvl="1">
              <a:lnSpc>
                <a:spcPct val="200000"/>
              </a:lnSpc>
              <a:spcBef>
                <a:spcPts val="250"/>
              </a:spcBef>
              <a:buClr>
                <a:schemeClr val="accent1"/>
              </a:buClr>
              <a:buSzPct val="100000"/>
              <a:buFont typeface="Wingdings" pitchFamily="2" charset="2"/>
              <a:buChar char="§"/>
            </a:pPr>
            <a:r>
              <a:rPr lang="ru-RU" altLang="ru-RU" b="0" dirty="0" smtClean="0">
                <a:solidFill>
                  <a:srgbClr val="000000"/>
                </a:solidFill>
                <a:latin typeface="Arial" pitchFamily="34" charset="0"/>
              </a:rPr>
              <a:t>Директор по </a:t>
            </a:r>
            <a:r>
              <a:rPr lang="ru-RU" altLang="ru-RU" b="0" dirty="0" smtClean="0">
                <a:solidFill>
                  <a:srgbClr val="000000"/>
                </a:solidFill>
                <a:latin typeface="Arial" pitchFamily="34" charset="0"/>
              </a:rPr>
              <a:t>закупкам</a:t>
            </a:r>
            <a:endParaRPr lang="ru-RU" altLang="ru-RU" b="0" dirty="0" smtClean="0">
              <a:solidFill>
                <a:srgbClr val="000000"/>
              </a:solidFill>
              <a:latin typeface="Arial" pitchFamily="34" charset="0"/>
            </a:endParaRPr>
          </a:p>
          <a:p>
            <a:pPr lvl="1">
              <a:lnSpc>
                <a:spcPct val="200000"/>
              </a:lnSpc>
              <a:spcBef>
                <a:spcPts val="250"/>
              </a:spcBef>
              <a:buClr>
                <a:schemeClr val="accent1"/>
              </a:buClr>
              <a:buSzPct val="100000"/>
              <a:buFont typeface="Wingdings" pitchFamily="2" charset="2"/>
              <a:buChar char="§"/>
            </a:pPr>
            <a:r>
              <a:rPr lang="ru-RU" altLang="ru-RU" b="0" dirty="0" smtClean="0">
                <a:solidFill>
                  <a:srgbClr val="000000"/>
                </a:solidFill>
                <a:latin typeface="Arial" pitchFamily="34" charset="0"/>
              </a:rPr>
              <a:t>Директор по бизнес-процессам и </a:t>
            </a:r>
            <a:r>
              <a:rPr lang="ru-RU" altLang="ru-RU" b="0" dirty="0" smtClean="0">
                <a:solidFill>
                  <a:srgbClr val="000000"/>
                </a:solidFill>
                <a:latin typeface="Arial" pitchFamily="34" charset="0"/>
              </a:rPr>
              <a:t>ИТ</a:t>
            </a:r>
            <a:endParaRPr lang="ru-RU" altLang="ru-RU" b="0" dirty="0" smtClean="0">
              <a:solidFill>
                <a:srgbClr val="000000"/>
              </a:solidFill>
              <a:latin typeface="Arial" pitchFamily="34" charset="0"/>
            </a:endParaRPr>
          </a:p>
          <a:p>
            <a:pPr lvl="1">
              <a:lnSpc>
                <a:spcPct val="200000"/>
              </a:lnSpc>
              <a:spcBef>
                <a:spcPts val="250"/>
              </a:spcBef>
              <a:buClr>
                <a:schemeClr val="accent1"/>
              </a:buClr>
              <a:buSzPct val="100000"/>
              <a:buFont typeface="Wingdings" pitchFamily="2" charset="2"/>
              <a:buChar char="§"/>
            </a:pPr>
            <a:r>
              <a:rPr lang="ru-RU" altLang="ru-RU" b="0" dirty="0" smtClean="0">
                <a:solidFill>
                  <a:srgbClr val="000000"/>
                </a:solidFill>
                <a:latin typeface="Arial" pitchFamily="34" charset="0"/>
              </a:rPr>
              <a:t>Директор по </a:t>
            </a:r>
            <a:r>
              <a:rPr lang="ru-RU" altLang="ru-RU" b="0" dirty="0" err="1" smtClean="0">
                <a:solidFill>
                  <a:srgbClr val="000000"/>
                </a:solidFill>
                <a:latin typeface="Arial" pitchFamily="34" charset="0"/>
              </a:rPr>
              <a:t>энергорынкам</a:t>
            </a:r>
            <a:endParaRPr lang="ru-RU" altLang="ru-RU" b="0" dirty="0" smtClean="0">
              <a:solidFill>
                <a:srgbClr val="000000"/>
              </a:solidFill>
              <a:latin typeface="Arial" pitchFamily="34" charset="0"/>
            </a:endParaRPr>
          </a:p>
          <a:p>
            <a:pPr marL="347663" lvl="1" indent="0">
              <a:lnSpc>
                <a:spcPct val="200000"/>
              </a:lnSpc>
              <a:spcBef>
                <a:spcPts val="250"/>
              </a:spcBef>
              <a:buClr>
                <a:schemeClr val="accent1"/>
              </a:buClr>
              <a:buSzPct val="100000"/>
            </a:pPr>
            <a:endParaRPr lang="en-GB" altLang="ru-RU" b="0" dirty="0">
              <a:solidFill>
                <a:srgbClr val="000000"/>
              </a:solidFill>
              <a:latin typeface="Arial" pitchFamily="34" charset="0"/>
            </a:endParaRPr>
          </a:p>
        </p:txBody>
      </p:sp>
      <p:sp>
        <p:nvSpPr>
          <p:cNvPr id="5" name="Text Box 28"/>
          <p:cNvSpPr txBox="1">
            <a:spLocks noChangeArrowheads="1"/>
          </p:cNvSpPr>
          <p:nvPr/>
        </p:nvSpPr>
        <p:spPr bwMode="auto">
          <a:xfrm>
            <a:off x="179388" y="333375"/>
            <a:ext cx="8820150" cy="9540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8" tIns="45715" rIns="91428" bIns="45715">
            <a:spAutoFit/>
          </a:bodyPr>
          <a:lstStyle/>
          <a:p>
            <a:pPr marL="265113" indent="-265113" defTabSz="455613" eaLnBrk="0" hangingPunct="0">
              <a:spcBef>
                <a:spcPts val="250"/>
              </a:spcBef>
              <a:buClr>
                <a:schemeClr val="accent1"/>
              </a:buClr>
              <a:buSzPct val="80000"/>
              <a:defRPr/>
            </a:pPr>
            <a:r>
              <a:rPr lang="ru-RU" sz="2800" b="0" dirty="0" smtClean="0">
                <a:solidFill>
                  <a:srgbClr val="FF0000"/>
                </a:solidFill>
                <a:latin typeface="+mj-lt"/>
              </a:rPr>
              <a:t>Энергия успеха!												2014</a:t>
            </a:r>
            <a:endParaRPr lang="en-US" sz="2800" b="0" dirty="0">
              <a:solidFill>
                <a:srgbClr val="FF0000"/>
              </a:solidFill>
              <a:latin typeface="+mj-lt"/>
            </a:endParaRPr>
          </a:p>
          <a:p>
            <a:pPr defTabSz="455613">
              <a:defRPr/>
            </a:pPr>
            <a:endParaRPr lang="en-US" sz="2800" b="0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6" name="Slide Number Placeholder 2"/>
          <p:cNvSpPr>
            <a:spLocks noGrp="1"/>
          </p:cNvSpPr>
          <p:nvPr>
            <p:ph type="sldNum" sz="quarter" idx="11"/>
          </p:nvPr>
        </p:nvSpPr>
        <p:spPr>
          <a:xfrm>
            <a:off x="609600" y="6403974"/>
            <a:ext cx="362000" cy="193377"/>
          </a:xfrm>
        </p:spPr>
        <p:txBody>
          <a:bodyPr/>
          <a:lstStyle/>
          <a:p>
            <a:pPr>
              <a:defRPr/>
            </a:pPr>
            <a:fld id="{3BE272F1-5E4F-4745-B651-DA3C91773B90}" type="slidenum">
              <a:rPr lang="de-DE" smtClean="0"/>
              <a:pPr>
                <a:defRPr/>
              </a:pPr>
              <a:t>21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99224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Number Placeholder 1"/>
          <p:cNvSpPr>
            <a:spLocks noGrp="1"/>
          </p:cNvSpPr>
          <p:nvPr>
            <p:ph type="sldNum" sz="quarter" idx="4294967295"/>
          </p:nvPr>
        </p:nvSpPr>
        <p:spPr bwMode="auto">
          <a:xfrm>
            <a:off x="4572000" y="6237288"/>
            <a:ext cx="457200" cy="36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Arial Black" pitchFamily="34" charset="0"/>
                <a:cs typeface="Times New Roman" pitchFamily="18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Arial Black" pitchFamily="34" charset="0"/>
                <a:cs typeface="Times New Roman" pitchFamily="18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Arial Black" pitchFamily="34" charset="0"/>
                <a:cs typeface="Times New Roman" pitchFamily="18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Arial Black" pitchFamily="34" charset="0"/>
                <a:cs typeface="Times New Roman" pitchFamily="18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Arial Black" pitchFamily="34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 Black" pitchFamily="34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 Black" pitchFamily="34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 Black" pitchFamily="34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 Black" pitchFamily="34" charset="0"/>
                <a:cs typeface="Times New Roman" pitchFamily="18" charset="0"/>
              </a:defRPr>
            </a:lvl9pPr>
          </a:lstStyle>
          <a:p>
            <a:pPr eaLnBrk="1" hangingPunct="1"/>
            <a:fld id="{FD6FF96E-398B-414E-BE6B-8384ADFBB614}" type="slidenum">
              <a:rPr lang="en-US" altLang="ru-RU" sz="1400">
                <a:solidFill>
                  <a:srgbClr val="FFFFFF"/>
                </a:solidFill>
              </a:rPr>
              <a:pPr eaLnBrk="1" hangingPunct="1"/>
              <a:t>22</a:t>
            </a:fld>
            <a:endParaRPr lang="en-US" altLang="ru-RU" sz="1400" dirty="0">
              <a:solidFill>
                <a:srgbClr val="FFFFFF"/>
              </a:solidFill>
            </a:endParaRPr>
          </a:p>
        </p:txBody>
      </p:sp>
      <p:sp>
        <p:nvSpPr>
          <p:cNvPr id="12292" name="Content Placeholder 2"/>
          <p:cNvSpPr txBox="1">
            <a:spLocks/>
          </p:cNvSpPr>
          <p:nvPr/>
        </p:nvSpPr>
        <p:spPr bwMode="auto">
          <a:xfrm>
            <a:off x="179388" y="1193800"/>
            <a:ext cx="8355012" cy="502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 sz="2000" b="1">
                <a:solidFill>
                  <a:schemeClr val="tx1"/>
                </a:solidFill>
                <a:latin typeface="Arial Black" pitchFamily="34" charset="0"/>
                <a:cs typeface="Times New Roman" pitchFamily="18" charset="0"/>
              </a:defRPr>
            </a:lvl1pPr>
            <a:lvl2pPr marL="547688" indent="-200025" eaLnBrk="0" hangingPunct="0">
              <a:defRPr sz="2000" b="1">
                <a:solidFill>
                  <a:schemeClr val="tx1"/>
                </a:solidFill>
                <a:latin typeface="Arial Black" pitchFamily="34" charset="0"/>
                <a:cs typeface="Times New Roman" pitchFamily="18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Arial Black" pitchFamily="34" charset="0"/>
                <a:cs typeface="Times New Roman" pitchFamily="18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Arial Black" pitchFamily="34" charset="0"/>
                <a:cs typeface="Times New Roman" pitchFamily="18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Arial Black" pitchFamily="34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 Black" pitchFamily="34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 Black" pitchFamily="34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 Black" pitchFamily="34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 Black" pitchFamily="34" charset="0"/>
                <a:cs typeface="Times New Roman" pitchFamily="18" charset="0"/>
              </a:defRPr>
            </a:lvl9pPr>
          </a:lstStyle>
          <a:p>
            <a:pPr marL="324000" lvl="1" indent="0" algn="ctr">
              <a:buClr>
                <a:schemeClr val="accent1"/>
              </a:buClr>
              <a:buSzPct val="100000"/>
            </a:pPr>
            <a:r>
              <a:rPr lang="ru-RU" altLang="ru-RU" sz="2800" b="0" dirty="0" smtClean="0">
                <a:solidFill>
                  <a:srgbClr val="FF0000"/>
                </a:solidFill>
                <a:latin typeface="+mj-lt"/>
                <a:cs typeface="+mn-cs"/>
              </a:rPr>
              <a:t>СОСТАВ ЖЮРИ ФИНАЛА В МОСКВЕ:</a:t>
            </a:r>
            <a:endParaRPr lang="ru-RU" altLang="ru-RU" sz="2800" b="0" dirty="0">
              <a:solidFill>
                <a:srgbClr val="FF0000"/>
              </a:solidFill>
              <a:latin typeface="+mj-lt"/>
              <a:cs typeface="+mn-cs"/>
            </a:endParaRPr>
          </a:p>
          <a:p>
            <a:pPr lvl="1">
              <a:lnSpc>
                <a:spcPct val="200000"/>
              </a:lnSpc>
              <a:spcBef>
                <a:spcPts val="250"/>
              </a:spcBef>
              <a:buClr>
                <a:schemeClr val="accent1"/>
              </a:buClr>
              <a:buSzPct val="100000"/>
              <a:buFont typeface="Wingdings" pitchFamily="2" charset="2"/>
              <a:buChar char="§"/>
            </a:pPr>
            <a:r>
              <a:rPr lang="ru-RU" altLang="ru-RU" b="0" dirty="0" smtClean="0">
                <a:solidFill>
                  <a:srgbClr val="000000"/>
                </a:solidFill>
                <a:latin typeface="Arial" pitchFamily="34" charset="0"/>
              </a:rPr>
              <a:t>Генеральный директор </a:t>
            </a:r>
            <a:r>
              <a:rPr lang="ru-RU" altLang="ru-RU" b="0" dirty="0" smtClean="0">
                <a:solidFill>
                  <a:srgbClr val="000000"/>
                </a:solidFill>
                <a:latin typeface="Arial" pitchFamily="34" charset="0"/>
              </a:rPr>
              <a:t>Компании</a:t>
            </a:r>
            <a:endParaRPr lang="ru-RU" altLang="ru-RU" b="0" dirty="0" smtClean="0">
              <a:solidFill>
                <a:srgbClr val="000000"/>
              </a:solidFill>
              <a:latin typeface="Arial" pitchFamily="34" charset="0"/>
            </a:endParaRPr>
          </a:p>
          <a:p>
            <a:pPr lvl="1">
              <a:lnSpc>
                <a:spcPct val="200000"/>
              </a:lnSpc>
              <a:spcBef>
                <a:spcPts val="250"/>
              </a:spcBef>
              <a:buClr>
                <a:schemeClr val="accent1"/>
              </a:buClr>
              <a:buSzPct val="100000"/>
              <a:buFont typeface="Wingdings" pitchFamily="2" charset="2"/>
              <a:buChar char="§"/>
            </a:pPr>
            <a:r>
              <a:rPr lang="ru-RU" altLang="ru-RU" b="0" dirty="0" smtClean="0">
                <a:solidFill>
                  <a:srgbClr val="000000"/>
                </a:solidFill>
                <a:latin typeface="Arial" pitchFamily="34" charset="0"/>
              </a:rPr>
              <a:t>ЗГД по </a:t>
            </a:r>
            <a:r>
              <a:rPr lang="ru-RU" altLang="ru-RU" b="0" dirty="0" smtClean="0">
                <a:solidFill>
                  <a:srgbClr val="000000"/>
                </a:solidFill>
                <a:latin typeface="Arial" pitchFamily="34" charset="0"/>
              </a:rPr>
              <a:t>производству</a:t>
            </a:r>
            <a:endParaRPr lang="ru-RU" altLang="ru-RU" b="0" dirty="0" smtClean="0">
              <a:solidFill>
                <a:srgbClr val="000000"/>
              </a:solidFill>
              <a:latin typeface="Arial" pitchFamily="34" charset="0"/>
            </a:endParaRPr>
          </a:p>
          <a:p>
            <a:pPr lvl="1">
              <a:lnSpc>
                <a:spcPct val="200000"/>
              </a:lnSpc>
              <a:spcBef>
                <a:spcPts val="250"/>
              </a:spcBef>
              <a:buClr>
                <a:schemeClr val="accent1"/>
              </a:buClr>
              <a:buSzPct val="100000"/>
              <a:buFont typeface="Wingdings" pitchFamily="2" charset="2"/>
              <a:buChar char="§"/>
            </a:pPr>
            <a:r>
              <a:rPr lang="ru-RU" altLang="ru-RU" b="0" dirty="0" smtClean="0">
                <a:solidFill>
                  <a:srgbClr val="000000"/>
                </a:solidFill>
                <a:latin typeface="Arial" pitchFamily="34" charset="0"/>
              </a:rPr>
              <a:t>ЗГД по финансам и </a:t>
            </a:r>
            <a:r>
              <a:rPr lang="ru-RU" altLang="ru-RU" b="0" dirty="0" smtClean="0">
                <a:solidFill>
                  <a:srgbClr val="000000"/>
                </a:solidFill>
                <a:latin typeface="Arial" pitchFamily="34" charset="0"/>
              </a:rPr>
              <a:t>экономике</a:t>
            </a:r>
            <a:endParaRPr lang="ru-RU" altLang="ru-RU" b="0" dirty="0" smtClean="0">
              <a:solidFill>
                <a:srgbClr val="000000"/>
              </a:solidFill>
              <a:latin typeface="Arial" pitchFamily="34" charset="0"/>
            </a:endParaRPr>
          </a:p>
          <a:p>
            <a:pPr lvl="1">
              <a:lnSpc>
                <a:spcPct val="200000"/>
              </a:lnSpc>
              <a:spcBef>
                <a:spcPts val="250"/>
              </a:spcBef>
              <a:buClr>
                <a:schemeClr val="accent1"/>
              </a:buClr>
              <a:buSzPct val="100000"/>
              <a:buFont typeface="Wingdings" pitchFamily="2" charset="2"/>
              <a:buChar char="§"/>
            </a:pPr>
            <a:r>
              <a:rPr lang="ru-RU" altLang="ru-RU" b="0" dirty="0" smtClean="0">
                <a:solidFill>
                  <a:srgbClr val="000000"/>
                </a:solidFill>
                <a:latin typeface="Arial" pitchFamily="34" charset="0"/>
              </a:rPr>
              <a:t>ЗГД по коммерческим </a:t>
            </a:r>
            <a:r>
              <a:rPr lang="ru-RU" altLang="ru-RU" b="0" dirty="0" smtClean="0">
                <a:solidFill>
                  <a:srgbClr val="000000"/>
                </a:solidFill>
                <a:latin typeface="Arial" pitchFamily="34" charset="0"/>
              </a:rPr>
              <a:t>вопросам</a:t>
            </a:r>
            <a:endParaRPr lang="ru-RU" altLang="ru-RU" b="0" dirty="0" smtClean="0">
              <a:solidFill>
                <a:srgbClr val="000000"/>
              </a:solidFill>
              <a:latin typeface="Arial" pitchFamily="34" charset="0"/>
            </a:endParaRPr>
          </a:p>
          <a:p>
            <a:pPr lvl="1">
              <a:lnSpc>
                <a:spcPct val="200000"/>
              </a:lnSpc>
              <a:spcBef>
                <a:spcPts val="250"/>
              </a:spcBef>
              <a:buClr>
                <a:schemeClr val="accent1"/>
              </a:buClr>
              <a:buSzPct val="100000"/>
              <a:buFont typeface="Wingdings" pitchFamily="2" charset="2"/>
              <a:buChar char="§"/>
            </a:pPr>
            <a:r>
              <a:rPr lang="ru-RU" altLang="ru-RU" b="0" dirty="0" smtClean="0">
                <a:solidFill>
                  <a:srgbClr val="000000"/>
                </a:solidFill>
                <a:latin typeface="Arial" pitchFamily="34" charset="0"/>
              </a:rPr>
              <a:t>ЗГД по новому строительству и стратегическому развитию </a:t>
            </a:r>
          </a:p>
          <a:p>
            <a:pPr lvl="1">
              <a:lnSpc>
                <a:spcPct val="200000"/>
              </a:lnSpc>
              <a:spcBef>
                <a:spcPts val="250"/>
              </a:spcBef>
              <a:buClr>
                <a:schemeClr val="accent1"/>
              </a:buClr>
              <a:buSzPct val="100000"/>
              <a:buFont typeface="Wingdings" pitchFamily="2" charset="2"/>
              <a:buChar char="§"/>
            </a:pPr>
            <a:r>
              <a:rPr lang="en-GB" altLang="ru-RU" b="0" dirty="0" smtClean="0">
                <a:solidFill>
                  <a:srgbClr val="000000"/>
                </a:solidFill>
                <a:latin typeface="Arial" pitchFamily="34" charset="0"/>
              </a:rPr>
              <a:t>HR</a:t>
            </a:r>
            <a:r>
              <a:rPr lang="ru-RU" altLang="ru-RU" b="0" dirty="0" smtClean="0">
                <a:solidFill>
                  <a:srgbClr val="000000"/>
                </a:solidFill>
                <a:latin typeface="Arial" pitchFamily="34" charset="0"/>
              </a:rPr>
              <a:t>-директор</a:t>
            </a:r>
            <a:endParaRPr lang="en-GB" altLang="ru-RU" b="0" dirty="0">
              <a:solidFill>
                <a:srgbClr val="000000"/>
              </a:solidFill>
              <a:latin typeface="Arial" pitchFamily="34" charset="0"/>
            </a:endParaRPr>
          </a:p>
        </p:txBody>
      </p:sp>
      <p:sp>
        <p:nvSpPr>
          <p:cNvPr id="5" name="Text Box 28"/>
          <p:cNvSpPr txBox="1">
            <a:spLocks noChangeArrowheads="1"/>
          </p:cNvSpPr>
          <p:nvPr/>
        </p:nvSpPr>
        <p:spPr bwMode="auto">
          <a:xfrm>
            <a:off x="179388" y="333375"/>
            <a:ext cx="8820150" cy="9540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8" tIns="45715" rIns="91428" bIns="45715">
            <a:spAutoFit/>
          </a:bodyPr>
          <a:lstStyle/>
          <a:p>
            <a:pPr marL="265113" indent="-265113" defTabSz="455613" eaLnBrk="0" hangingPunct="0">
              <a:spcBef>
                <a:spcPts val="250"/>
              </a:spcBef>
              <a:buClr>
                <a:schemeClr val="accent1"/>
              </a:buClr>
              <a:buSzPct val="80000"/>
              <a:defRPr/>
            </a:pPr>
            <a:r>
              <a:rPr lang="ru-RU" sz="2800" b="0" dirty="0" smtClean="0">
                <a:solidFill>
                  <a:srgbClr val="FF0000"/>
                </a:solidFill>
                <a:latin typeface="+mj-lt"/>
              </a:rPr>
              <a:t>Энергия успеха!												2014</a:t>
            </a:r>
            <a:endParaRPr lang="en-US" sz="2800" b="0" dirty="0">
              <a:solidFill>
                <a:srgbClr val="FF0000"/>
              </a:solidFill>
              <a:latin typeface="+mj-lt"/>
            </a:endParaRPr>
          </a:p>
          <a:p>
            <a:pPr defTabSz="455613">
              <a:defRPr/>
            </a:pPr>
            <a:endParaRPr lang="en-US" sz="2800" b="0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6" name="Slide Number Placeholder 2"/>
          <p:cNvSpPr>
            <a:spLocks noGrp="1"/>
          </p:cNvSpPr>
          <p:nvPr>
            <p:ph type="sldNum" sz="quarter" idx="11"/>
          </p:nvPr>
        </p:nvSpPr>
        <p:spPr>
          <a:xfrm>
            <a:off x="609600" y="6403974"/>
            <a:ext cx="362000" cy="193377"/>
          </a:xfrm>
        </p:spPr>
        <p:txBody>
          <a:bodyPr/>
          <a:lstStyle/>
          <a:p>
            <a:pPr>
              <a:defRPr/>
            </a:pPr>
            <a:fld id="{3BE272F1-5E4F-4745-B651-DA3C91773B90}" type="slidenum">
              <a:rPr lang="de-DE" smtClean="0"/>
              <a:pPr>
                <a:defRPr/>
              </a:pPr>
              <a:t>22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7752457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Number Placeholder 1"/>
          <p:cNvSpPr>
            <a:spLocks noGrp="1"/>
          </p:cNvSpPr>
          <p:nvPr>
            <p:ph type="sldNum" sz="quarter" idx="4294967295"/>
          </p:nvPr>
        </p:nvSpPr>
        <p:spPr bwMode="auto">
          <a:xfrm>
            <a:off x="4572000" y="6237288"/>
            <a:ext cx="457200" cy="36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Arial Black" pitchFamily="34" charset="0"/>
                <a:cs typeface="Times New Roman" pitchFamily="18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Arial Black" pitchFamily="34" charset="0"/>
                <a:cs typeface="Times New Roman" pitchFamily="18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Arial Black" pitchFamily="34" charset="0"/>
                <a:cs typeface="Times New Roman" pitchFamily="18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Arial Black" pitchFamily="34" charset="0"/>
                <a:cs typeface="Times New Roman" pitchFamily="18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Arial Black" pitchFamily="34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 Black" pitchFamily="34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 Black" pitchFamily="34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 Black" pitchFamily="34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 Black" pitchFamily="34" charset="0"/>
                <a:cs typeface="Times New Roman" pitchFamily="18" charset="0"/>
              </a:defRPr>
            </a:lvl9pPr>
          </a:lstStyle>
          <a:p>
            <a:pPr eaLnBrk="1" hangingPunct="1"/>
            <a:fld id="{FD6FF96E-398B-414E-BE6B-8384ADFBB614}" type="slidenum">
              <a:rPr lang="en-US" altLang="ru-RU" sz="1400">
                <a:solidFill>
                  <a:srgbClr val="FFFFFF"/>
                </a:solidFill>
              </a:rPr>
              <a:pPr eaLnBrk="1" hangingPunct="1"/>
              <a:t>3</a:t>
            </a:fld>
            <a:endParaRPr lang="en-US" altLang="ru-RU" sz="1400" dirty="0">
              <a:solidFill>
                <a:srgbClr val="FFFFFF"/>
              </a:solidFill>
            </a:endParaRPr>
          </a:p>
        </p:txBody>
      </p:sp>
      <p:sp>
        <p:nvSpPr>
          <p:cNvPr id="12292" name="Content Placeholder 2"/>
          <p:cNvSpPr txBox="1">
            <a:spLocks/>
          </p:cNvSpPr>
          <p:nvPr/>
        </p:nvSpPr>
        <p:spPr bwMode="auto">
          <a:xfrm>
            <a:off x="179388" y="476672"/>
            <a:ext cx="8569076" cy="59046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 sz="2000" b="1">
                <a:solidFill>
                  <a:schemeClr val="tx1"/>
                </a:solidFill>
                <a:latin typeface="Arial Black" pitchFamily="34" charset="0"/>
                <a:cs typeface="Times New Roman" pitchFamily="18" charset="0"/>
              </a:defRPr>
            </a:lvl1pPr>
            <a:lvl2pPr marL="547688" indent="-200025" eaLnBrk="0" hangingPunct="0">
              <a:defRPr sz="2000" b="1">
                <a:solidFill>
                  <a:schemeClr val="tx1"/>
                </a:solidFill>
                <a:latin typeface="Arial Black" pitchFamily="34" charset="0"/>
                <a:cs typeface="Times New Roman" pitchFamily="18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Arial Black" pitchFamily="34" charset="0"/>
                <a:cs typeface="Times New Roman" pitchFamily="18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Arial Black" pitchFamily="34" charset="0"/>
                <a:cs typeface="Times New Roman" pitchFamily="18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Arial Black" pitchFamily="34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 Black" pitchFamily="34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 Black" pitchFamily="34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 Black" pitchFamily="34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 Black" pitchFamily="34" charset="0"/>
                <a:cs typeface="Times New Roman" pitchFamily="18" charset="0"/>
              </a:defRPr>
            </a:lvl9pPr>
          </a:lstStyle>
          <a:p>
            <a:pPr marL="347663" lvl="1" indent="0">
              <a:lnSpc>
                <a:spcPct val="200000"/>
              </a:lnSpc>
              <a:spcBef>
                <a:spcPts val="250"/>
              </a:spcBef>
              <a:buClr>
                <a:schemeClr val="accent1"/>
              </a:buClr>
              <a:buSzPct val="100000"/>
            </a:pPr>
            <a:r>
              <a:rPr lang="ru-RU" altLang="ru-RU" b="0" u="sng" dirty="0" smtClean="0">
                <a:solidFill>
                  <a:srgbClr val="000000"/>
                </a:solidFill>
                <a:latin typeface="Arial" pitchFamily="34" charset="0"/>
              </a:rPr>
              <a:t>Алгоритм конкурса:</a:t>
            </a:r>
          </a:p>
          <a:p>
            <a:pPr marL="804863" lvl="1" indent="-457200">
              <a:lnSpc>
                <a:spcPct val="200000"/>
              </a:lnSpc>
              <a:spcBef>
                <a:spcPts val="250"/>
              </a:spcBef>
              <a:buClr>
                <a:schemeClr val="accent1"/>
              </a:buClr>
              <a:buSzPct val="100000"/>
              <a:buFont typeface="+mj-lt"/>
              <a:buAutoNum type="arabicPeriod"/>
            </a:pPr>
            <a:r>
              <a:rPr lang="ru-RU" altLang="ru-RU" b="0" dirty="0" smtClean="0">
                <a:solidFill>
                  <a:srgbClr val="000000"/>
                </a:solidFill>
                <a:latin typeface="Arial" pitchFamily="34" charset="0"/>
              </a:rPr>
              <a:t>Объявление конкурса – </a:t>
            </a:r>
            <a:r>
              <a:rPr lang="ru-RU" altLang="ru-RU" b="0" dirty="0">
                <a:solidFill>
                  <a:srgbClr val="000000"/>
                </a:solidFill>
                <a:latin typeface="Arial" pitchFamily="34" charset="0"/>
              </a:rPr>
              <a:t>письмо генерального </a:t>
            </a:r>
            <a:r>
              <a:rPr lang="ru-RU" altLang="ru-RU" b="0" dirty="0" smtClean="0">
                <a:solidFill>
                  <a:srgbClr val="000000"/>
                </a:solidFill>
                <a:latin typeface="Arial" pitchFamily="34" charset="0"/>
              </a:rPr>
              <a:t>директора с:</a:t>
            </a:r>
          </a:p>
          <a:p>
            <a:pPr marL="914400" lvl="4" indent="-457200"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</a:pPr>
            <a:r>
              <a:rPr lang="ru-RU" altLang="ru-RU" b="0" dirty="0" smtClean="0">
                <a:solidFill>
                  <a:srgbClr val="000000"/>
                </a:solidFill>
                <a:latin typeface="Arial" pitchFamily="34" charset="0"/>
              </a:rPr>
              <a:t>Целями конкурса</a:t>
            </a:r>
          </a:p>
          <a:p>
            <a:pPr marL="914400" lvl="4" indent="-457200"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</a:pPr>
            <a:r>
              <a:rPr lang="ru-RU" altLang="ru-RU" b="0" dirty="0" smtClean="0">
                <a:solidFill>
                  <a:srgbClr val="000000"/>
                </a:solidFill>
                <a:latin typeface="Arial" pitchFamily="34" charset="0"/>
              </a:rPr>
              <a:t>Программой конкурса</a:t>
            </a:r>
          </a:p>
          <a:p>
            <a:pPr marL="914400" lvl="4" indent="-457200"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</a:pPr>
            <a:r>
              <a:rPr lang="ru-RU" altLang="ru-RU" b="0" dirty="0" smtClean="0">
                <a:solidFill>
                  <a:srgbClr val="000000"/>
                </a:solidFill>
                <a:latin typeface="Arial" pitchFamily="34" charset="0"/>
              </a:rPr>
              <a:t>Номинациями</a:t>
            </a:r>
          </a:p>
          <a:p>
            <a:pPr marL="914400" lvl="4" indent="-457200"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</a:pPr>
            <a:r>
              <a:rPr lang="ru-RU" altLang="ru-RU" b="0" dirty="0" smtClean="0">
                <a:solidFill>
                  <a:srgbClr val="000000"/>
                </a:solidFill>
                <a:latin typeface="Arial" pitchFamily="34" charset="0"/>
              </a:rPr>
              <a:t>Правилами участия</a:t>
            </a:r>
          </a:p>
          <a:p>
            <a:pPr marL="914400" lvl="4" indent="-457200"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</a:pPr>
            <a:r>
              <a:rPr lang="ru-RU" altLang="ru-RU" b="0" dirty="0" smtClean="0">
                <a:solidFill>
                  <a:srgbClr val="000000"/>
                </a:solidFill>
                <a:latin typeface="Arial" pitchFamily="34" charset="0"/>
              </a:rPr>
              <a:t>Сроками подачи заявок на участие, их обработки, оценки заявок и сроков проведения полуфиналов/финала</a:t>
            </a:r>
          </a:p>
          <a:p>
            <a:pPr marL="914400" lvl="4" indent="-457200"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</a:pPr>
            <a:r>
              <a:rPr lang="ru-RU" altLang="ru-RU" b="0" dirty="0" smtClean="0">
                <a:solidFill>
                  <a:srgbClr val="000000"/>
                </a:solidFill>
                <a:latin typeface="Arial" pitchFamily="34" charset="0"/>
              </a:rPr>
              <a:t>Критериями оценки участников</a:t>
            </a:r>
          </a:p>
          <a:p>
            <a:pPr marL="914400" lvl="4" indent="-457200"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</a:pPr>
            <a:r>
              <a:rPr lang="ru-RU" altLang="ru-RU" b="0" dirty="0" smtClean="0">
                <a:solidFill>
                  <a:srgbClr val="000000"/>
                </a:solidFill>
                <a:latin typeface="Arial" pitchFamily="34" charset="0"/>
              </a:rPr>
              <a:t>Составом </a:t>
            </a:r>
            <a:r>
              <a:rPr lang="ru-RU" altLang="ru-RU" b="0" dirty="0">
                <a:solidFill>
                  <a:srgbClr val="000000"/>
                </a:solidFill>
                <a:latin typeface="Arial" pitchFamily="34" charset="0"/>
              </a:rPr>
              <a:t>жюри</a:t>
            </a:r>
          </a:p>
          <a:p>
            <a:pPr marL="914400" lvl="4" indent="-457200">
              <a:buClr>
                <a:schemeClr val="accent1"/>
              </a:buClr>
              <a:buSzPct val="100000"/>
              <a:buFont typeface="+mj-lt"/>
              <a:buAutoNum type="arabicPeriod" startAt="2"/>
            </a:pPr>
            <a:r>
              <a:rPr lang="ru-RU" altLang="ru-RU" b="0" dirty="0" smtClean="0">
                <a:solidFill>
                  <a:srgbClr val="000000"/>
                </a:solidFill>
                <a:latin typeface="Arial" pitchFamily="34" charset="0"/>
              </a:rPr>
              <a:t>Создание информационной страницы конкурса на корпоративном портале</a:t>
            </a:r>
          </a:p>
          <a:p>
            <a:pPr marL="914400" lvl="4" indent="-457200">
              <a:buClr>
                <a:schemeClr val="accent1"/>
              </a:buClr>
              <a:buSzPct val="100000"/>
              <a:buFont typeface="+mj-lt"/>
              <a:buAutoNum type="arabicPeriod" startAt="2"/>
            </a:pPr>
            <a:r>
              <a:rPr lang="ru-RU" altLang="ru-RU" b="0" dirty="0" smtClean="0">
                <a:solidFill>
                  <a:srgbClr val="000000"/>
                </a:solidFill>
                <a:latin typeface="Arial" pitchFamily="34" charset="0"/>
              </a:rPr>
              <a:t>Прием заявок, их рассмотрение, объявление предварительных результатов до </a:t>
            </a:r>
            <a:r>
              <a:rPr lang="ru-RU" altLang="ru-RU" b="0" dirty="0" smtClean="0">
                <a:solidFill>
                  <a:srgbClr val="000000"/>
                </a:solidFill>
                <a:latin typeface="Arial" pitchFamily="34" charset="0"/>
              </a:rPr>
              <a:t>31/08/2014</a:t>
            </a:r>
            <a:endParaRPr lang="ru-RU" altLang="ru-RU" b="0" dirty="0" smtClean="0">
              <a:solidFill>
                <a:srgbClr val="000000"/>
              </a:solidFill>
              <a:latin typeface="Arial" pitchFamily="34" charset="0"/>
            </a:endParaRPr>
          </a:p>
          <a:p>
            <a:pPr marL="914400" lvl="4" indent="-457200">
              <a:buClr>
                <a:schemeClr val="accent1"/>
              </a:buClr>
              <a:buSzPct val="100000"/>
              <a:buFont typeface="+mj-lt"/>
              <a:buAutoNum type="arabicPeriod" startAt="2"/>
            </a:pPr>
            <a:r>
              <a:rPr lang="ru-RU" altLang="ru-RU" b="0" dirty="0" smtClean="0">
                <a:solidFill>
                  <a:srgbClr val="000000"/>
                </a:solidFill>
                <a:latin typeface="Arial" pitchFamily="34" charset="0"/>
              </a:rPr>
              <a:t>Проведение полуфиналов на станциях и в ИА в ноябре 2014</a:t>
            </a:r>
          </a:p>
          <a:p>
            <a:pPr marL="914400" lvl="4" indent="-457200">
              <a:buClr>
                <a:schemeClr val="accent1"/>
              </a:buClr>
              <a:buSzPct val="100000"/>
              <a:buFont typeface="+mj-lt"/>
              <a:buAutoNum type="arabicPeriod" startAt="2"/>
            </a:pPr>
            <a:r>
              <a:rPr lang="ru-RU" altLang="ru-RU" b="0" dirty="0" smtClean="0">
                <a:solidFill>
                  <a:srgbClr val="000000"/>
                </a:solidFill>
                <a:latin typeface="Arial" pitchFamily="34" charset="0"/>
              </a:rPr>
              <a:t>Финал в Москве – февраль 2015</a:t>
            </a:r>
          </a:p>
          <a:p>
            <a:pPr marL="914400" lvl="4" indent="-457200">
              <a:buClr>
                <a:schemeClr val="accent1"/>
              </a:buClr>
              <a:buSzPct val="100000"/>
              <a:buFont typeface="+mj-lt"/>
              <a:buAutoNum type="arabicPeriod" startAt="2"/>
            </a:pPr>
            <a:r>
              <a:rPr lang="ru-RU" altLang="ru-RU" b="0" dirty="0" smtClean="0">
                <a:solidFill>
                  <a:srgbClr val="000000"/>
                </a:solidFill>
                <a:latin typeface="Arial" pitchFamily="34" charset="0"/>
              </a:rPr>
              <a:t>Награждение</a:t>
            </a:r>
          </a:p>
          <a:p>
            <a:pPr marL="914400" lvl="4" indent="-457200">
              <a:buClr>
                <a:schemeClr val="accent1"/>
              </a:buClr>
              <a:buSzPct val="100000"/>
              <a:buFont typeface="+mj-lt"/>
              <a:buAutoNum type="arabicPeriod" startAt="2"/>
            </a:pPr>
            <a:endParaRPr lang="ru-RU" altLang="ru-RU" b="0" dirty="0" smtClean="0">
              <a:solidFill>
                <a:srgbClr val="000000"/>
              </a:solidFill>
              <a:latin typeface="Arial" pitchFamily="34" charset="0"/>
            </a:endParaRPr>
          </a:p>
          <a:p>
            <a:pPr marL="457200" lvl="4" indent="0">
              <a:buClr>
                <a:schemeClr val="accent1"/>
              </a:buClr>
              <a:buSzPct val="100000"/>
            </a:pPr>
            <a:endParaRPr lang="ru-RU" altLang="ru-RU" b="0" dirty="0" smtClean="0">
              <a:solidFill>
                <a:srgbClr val="000000"/>
              </a:solidFill>
              <a:latin typeface="Arial" pitchFamily="34" charset="0"/>
            </a:endParaRPr>
          </a:p>
        </p:txBody>
      </p:sp>
      <p:sp>
        <p:nvSpPr>
          <p:cNvPr id="5" name="Text Box 28"/>
          <p:cNvSpPr txBox="1">
            <a:spLocks noChangeArrowheads="1"/>
          </p:cNvSpPr>
          <p:nvPr/>
        </p:nvSpPr>
        <p:spPr bwMode="auto">
          <a:xfrm>
            <a:off x="179388" y="143639"/>
            <a:ext cx="8820150" cy="5232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8" tIns="45715" rIns="91428" bIns="45715">
            <a:spAutoFit/>
          </a:bodyPr>
          <a:lstStyle/>
          <a:p>
            <a:pPr marL="265113" indent="-265113" defTabSz="455613" eaLnBrk="0" hangingPunct="0">
              <a:spcBef>
                <a:spcPts val="250"/>
              </a:spcBef>
              <a:buClr>
                <a:schemeClr val="accent1"/>
              </a:buClr>
              <a:buSzPct val="80000"/>
              <a:defRPr/>
            </a:pPr>
            <a:r>
              <a:rPr lang="ru-RU" sz="2800" b="0" dirty="0" smtClean="0">
                <a:solidFill>
                  <a:srgbClr val="FF0000"/>
                </a:solidFill>
                <a:latin typeface="+mj-lt"/>
              </a:rPr>
              <a:t>Энергия успеха!												2014</a:t>
            </a:r>
            <a:endParaRPr lang="en-US" sz="2800" b="0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6" name="Slide Number Placeholder 2"/>
          <p:cNvSpPr>
            <a:spLocks noGrp="1"/>
          </p:cNvSpPr>
          <p:nvPr>
            <p:ph type="sldNum" sz="quarter" idx="11"/>
          </p:nvPr>
        </p:nvSpPr>
        <p:spPr>
          <a:xfrm>
            <a:off x="609600" y="6403975"/>
            <a:ext cx="173038" cy="190500"/>
          </a:xfrm>
        </p:spPr>
        <p:txBody>
          <a:bodyPr/>
          <a:lstStyle/>
          <a:p>
            <a:pPr>
              <a:defRPr/>
            </a:pPr>
            <a:fld id="{3BE272F1-5E4F-4745-B651-DA3C91773B90}" type="slidenum">
              <a:rPr lang="de-DE" smtClean="0"/>
              <a:pPr>
                <a:defRPr/>
              </a:pPr>
              <a:t>3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045806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Number Placeholder 1"/>
          <p:cNvSpPr>
            <a:spLocks noGrp="1"/>
          </p:cNvSpPr>
          <p:nvPr>
            <p:ph type="sldNum" sz="quarter" idx="4294967295"/>
          </p:nvPr>
        </p:nvSpPr>
        <p:spPr bwMode="auto">
          <a:xfrm>
            <a:off x="4572000" y="6237288"/>
            <a:ext cx="457200" cy="36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Arial Black" pitchFamily="34" charset="0"/>
                <a:cs typeface="Times New Roman" pitchFamily="18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Arial Black" pitchFamily="34" charset="0"/>
                <a:cs typeface="Times New Roman" pitchFamily="18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Arial Black" pitchFamily="34" charset="0"/>
                <a:cs typeface="Times New Roman" pitchFamily="18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Arial Black" pitchFamily="34" charset="0"/>
                <a:cs typeface="Times New Roman" pitchFamily="18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Arial Black" pitchFamily="34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 Black" pitchFamily="34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 Black" pitchFamily="34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 Black" pitchFamily="34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 Black" pitchFamily="34" charset="0"/>
                <a:cs typeface="Times New Roman" pitchFamily="18" charset="0"/>
              </a:defRPr>
            </a:lvl9pPr>
          </a:lstStyle>
          <a:p>
            <a:pPr eaLnBrk="1" hangingPunct="1"/>
            <a:fld id="{FD6FF96E-398B-414E-BE6B-8384ADFBB614}" type="slidenum">
              <a:rPr lang="en-US" altLang="ru-RU" sz="1400">
                <a:solidFill>
                  <a:srgbClr val="FFFFFF"/>
                </a:solidFill>
              </a:rPr>
              <a:pPr eaLnBrk="1" hangingPunct="1"/>
              <a:t>4</a:t>
            </a:fld>
            <a:endParaRPr lang="en-US" altLang="ru-RU" sz="1400" dirty="0">
              <a:solidFill>
                <a:srgbClr val="FFFFFF"/>
              </a:solidFill>
            </a:endParaRPr>
          </a:p>
        </p:txBody>
      </p:sp>
      <p:sp>
        <p:nvSpPr>
          <p:cNvPr id="12292" name="Content Placeholder 2"/>
          <p:cNvSpPr txBox="1">
            <a:spLocks/>
          </p:cNvSpPr>
          <p:nvPr/>
        </p:nvSpPr>
        <p:spPr bwMode="auto">
          <a:xfrm>
            <a:off x="206027" y="1193800"/>
            <a:ext cx="8355012" cy="502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 sz="2000" b="1">
                <a:solidFill>
                  <a:schemeClr val="tx1"/>
                </a:solidFill>
                <a:latin typeface="Arial Black" pitchFamily="34" charset="0"/>
                <a:cs typeface="Times New Roman" pitchFamily="18" charset="0"/>
              </a:defRPr>
            </a:lvl1pPr>
            <a:lvl2pPr marL="547688" indent="-200025" eaLnBrk="0" hangingPunct="0">
              <a:defRPr sz="2000" b="1">
                <a:solidFill>
                  <a:schemeClr val="tx1"/>
                </a:solidFill>
                <a:latin typeface="Arial Black" pitchFamily="34" charset="0"/>
                <a:cs typeface="Times New Roman" pitchFamily="18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Arial Black" pitchFamily="34" charset="0"/>
                <a:cs typeface="Times New Roman" pitchFamily="18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Arial Black" pitchFamily="34" charset="0"/>
                <a:cs typeface="Times New Roman" pitchFamily="18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Arial Black" pitchFamily="34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 Black" pitchFamily="34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 Black" pitchFamily="34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 Black" pitchFamily="34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 Black" pitchFamily="34" charset="0"/>
                <a:cs typeface="Times New Roman" pitchFamily="18" charset="0"/>
              </a:defRPr>
            </a:lvl9pPr>
          </a:lstStyle>
          <a:p>
            <a:pPr marL="347663" lvl="1" indent="0">
              <a:lnSpc>
                <a:spcPct val="200000"/>
              </a:lnSpc>
              <a:spcBef>
                <a:spcPts val="250"/>
              </a:spcBef>
              <a:buClr>
                <a:schemeClr val="accent1"/>
              </a:buClr>
              <a:buSzPct val="100000"/>
            </a:pPr>
            <a:r>
              <a:rPr lang="ru-RU" altLang="ru-RU" b="0" dirty="0" smtClean="0">
                <a:solidFill>
                  <a:srgbClr val="FF0000"/>
                </a:solidFill>
                <a:latin typeface="Arial" pitchFamily="34" charset="0"/>
              </a:rPr>
              <a:t>Компания Э.ОН стремится улучшить:</a:t>
            </a:r>
          </a:p>
          <a:p>
            <a:pPr marL="690563" lvl="1" indent="-342900">
              <a:lnSpc>
                <a:spcPct val="200000"/>
              </a:lnSpc>
              <a:spcBef>
                <a:spcPts val="25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</a:pPr>
            <a:r>
              <a:rPr lang="ru-RU" altLang="ru-RU" b="0" dirty="0">
                <a:solidFill>
                  <a:srgbClr val="000000"/>
                </a:solidFill>
                <a:latin typeface="Arial" pitchFamily="34" charset="0"/>
              </a:rPr>
              <a:t>БИЗНЕС, который мы ведем</a:t>
            </a:r>
          </a:p>
          <a:p>
            <a:pPr marL="690563" lvl="1" indent="-342900">
              <a:lnSpc>
                <a:spcPct val="200000"/>
              </a:lnSpc>
              <a:spcBef>
                <a:spcPts val="25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</a:pPr>
            <a:r>
              <a:rPr lang="ru-RU" altLang="ru-RU" b="0" dirty="0" smtClean="0">
                <a:solidFill>
                  <a:srgbClr val="000000"/>
                </a:solidFill>
                <a:latin typeface="Arial" pitchFamily="34" charset="0"/>
              </a:rPr>
              <a:t>ЖИЗНЬ </a:t>
            </a:r>
            <a:r>
              <a:rPr lang="ru-RU" altLang="ru-RU" b="0" dirty="0">
                <a:solidFill>
                  <a:srgbClr val="000000"/>
                </a:solidFill>
                <a:latin typeface="Arial" pitchFamily="34" charset="0"/>
              </a:rPr>
              <a:t>людей в нашей компании и за ее </a:t>
            </a:r>
            <a:r>
              <a:rPr lang="ru-RU" altLang="ru-RU" b="0" dirty="0" smtClean="0">
                <a:solidFill>
                  <a:srgbClr val="000000"/>
                </a:solidFill>
                <a:latin typeface="Arial" pitchFamily="34" charset="0"/>
              </a:rPr>
              <a:t>пределами</a:t>
            </a:r>
          </a:p>
          <a:p>
            <a:pPr marL="690563" lvl="1" indent="-342900">
              <a:lnSpc>
                <a:spcPct val="200000"/>
              </a:lnSpc>
              <a:spcBef>
                <a:spcPts val="25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</a:pPr>
            <a:r>
              <a:rPr lang="ru-RU" altLang="ru-RU" b="0" dirty="0" smtClean="0">
                <a:solidFill>
                  <a:srgbClr val="000000"/>
                </a:solidFill>
                <a:latin typeface="Arial" pitchFamily="34" charset="0"/>
              </a:rPr>
              <a:t>НАШУ ПЛАНЕТУ, заботясь об окружающей среде</a:t>
            </a:r>
          </a:p>
          <a:p>
            <a:pPr marL="942975" lvl="2" indent="0">
              <a:lnSpc>
                <a:spcPct val="200000"/>
              </a:lnSpc>
              <a:spcBef>
                <a:spcPts val="250"/>
              </a:spcBef>
              <a:buClr>
                <a:schemeClr val="accent1"/>
              </a:buClr>
              <a:buSzPct val="100000"/>
            </a:pPr>
            <a:r>
              <a:rPr lang="ru-RU" altLang="ru-RU" b="0" dirty="0" smtClean="0">
                <a:solidFill>
                  <a:srgbClr val="000000"/>
                </a:solidFill>
                <a:latin typeface="Arial" pitchFamily="34" charset="0"/>
              </a:rPr>
              <a:t>Наши ценности позволяют нам нести лучшее в этот мир:</a:t>
            </a:r>
          </a:p>
          <a:p>
            <a:pPr marL="1296000" lvl="2" indent="-342900">
              <a:spcBef>
                <a:spcPts val="250"/>
              </a:spcBef>
              <a:buClr>
                <a:schemeClr val="accent1"/>
              </a:buClr>
              <a:buSzPct val="100000"/>
              <a:buFont typeface="Wingdings" panose="05000000000000000000" pitchFamily="2" charset="2"/>
              <a:buChar char="ü"/>
            </a:pPr>
            <a:r>
              <a:rPr lang="ru-RU" altLang="ru-RU" b="0" i="1" dirty="0" err="1">
                <a:solidFill>
                  <a:srgbClr val="000000"/>
                </a:solidFill>
                <a:latin typeface="Arial" pitchFamily="34" charset="0"/>
              </a:rPr>
              <a:t>Клиентоориентированность</a:t>
            </a:r>
            <a:r>
              <a:rPr lang="ru-RU" altLang="ru-RU" b="0" i="1" dirty="0">
                <a:solidFill>
                  <a:srgbClr val="000000"/>
                </a:solidFill>
                <a:latin typeface="Arial" pitchFamily="34" charset="0"/>
              </a:rPr>
              <a:t>!</a:t>
            </a:r>
          </a:p>
          <a:p>
            <a:pPr marL="1296000" lvl="2" indent="-342900">
              <a:spcBef>
                <a:spcPts val="250"/>
              </a:spcBef>
              <a:buClr>
                <a:schemeClr val="accent1"/>
              </a:buClr>
              <a:buSzPct val="100000"/>
              <a:buFont typeface="Wingdings" panose="05000000000000000000" pitchFamily="2" charset="2"/>
              <a:buChar char="ü"/>
            </a:pPr>
            <a:r>
              <a:rPr lang="ru-RU" altLang="ru-RU" b="0" i="1" dirty="0">
                <a:solidFill>
                  <a:srgbClr val="000000"/>
                </a:solidFill>
                <a:latin typeface="Arial" pitchFamily="34" charset="0"/>
              </a:rPr>
              <a:t>Ответственность и непредвзятость!</a:t>
            </a:r>
          </a:p>
          <a:p>
            <a:pPr marL="1296000" lvl="2" indent="-342900">
              <a:spcBef>
                <a:spcPts val="250"/>
              </a:spcBef>
              <a:buClr>
                <a:schemeClr val="accent1"/>
              </a:buClr>
              <a:buSzPct val="100000"/>
              <a:buFont typeface="Wingdings" panose="05000000000000000000" pitchFamily="2" charset="2"/>
              <a:buChar char="ü"/>
            </a:pPr>
            <a:r>
              <a:rPr lang="ru-RU" altLang="ru-RU" b="0" i="1" dirty="0" smtClean="0">
                <a:solidFill>
                  <a:srgbClr val="000000"/>
                </a:solidFill>
                <a:latin typeface="Arial" pitchFamily="34" charset="0"/>
              </a:rPr>
              <a:t>Улучшения и инновации!</a:t>
            </a:r>
          </a:p>
          <a:p>
            <a:pPr marL="1296000" lvl="2" indent="-342900">
              <a:spcBef>
                <a:spcPts val="250"/>
              </a:spcBef>
              <a:buClr>
                <a:schemeClr val="accent1"/>
              </a:buClr>
              <a:buSzPct val="100000"/>
              <a:buFont typeface="Wingdings" panose="05000000000000000000" pitchFamily="2" charset="2"/>
              <a:buChar char="ü"/>
            </a:pPr>
            <a:r>
              <a:rPr lang="ru-RU" altLang="ru-RU" b="0" i="1" dirty="0" smtClean="0">
                <a:solidFill>
                  <a:srgbClr val="000000"/>
                </a:solidFill>
                <a:latin typeface="Arial" pitchFamily="34" charset="0"/>
              </a:rPr>
              <a:t>Совместная работа! </a:t>
            </a:r>
          </a:p>
          <a:p>
            <a:pPr marL="1296000" lvl="2" indent="-342900">
              <a:spcBef>
                <a:spcPts val="250"/>
              </a:spcBef>
              <a:buClr>
                <a:schemeClr val="accent1"/>
              </a:buClr>
              <a:buSzPct val="100000"/>
              <a:buFont typeface="Wingdings" panose="05000000000000000000" pitchFamily="2" charset="2"/>
              <a:buChar char="ü"/>
            </a:pPr>
            <a:r>
              <a:rPr lang="ru-RU" altLang="ru-RU" b="0" i="1" dirty="0" smtClean="0">
                <a:solidFill>
                  <a:srgbClr val="000000"/>
                </a:solidFill>
                <a:latin typeface="Arial" pitchFamily="34" charset="0"/>
              </a:rPr>
              <a:t>Совместные победы!</a:t>
            </a:r>
          </a:p>
          <a:p>
            <a:pPr marL="914400" lvl="4" indent="-457200">
              <a:buClr>
                <a:schemeClr val="accent1"/>
              </a:buClr>
              <a:buSzPct val="100000"/>
              <a:buFont typeface="+mj-lt"/>
              <a:buAutoNum type="arabicPeriod" startAt="2"/>
            </a:pPr>
            <a:endParaRPr lang="ru-RU" altLang="ru-RU" b="0" dirty="0" smtClean="0">
              <a:solidFill>
                <a:srgbClr val="000000"/>
              </a:solidFill>
              <a:latin typeface="Arial" pitchFamily="34" charset="0"/>
            </a:endParaRPr>
          </a:p>
          <a:p>
            <a:pPr marL="457200" lvl="4" indent="0">
              <a:buClr>
                <a:schemeClr val="accent1"/>
              </a:buClr>
              <a:buSzPct val="100000"/>
            </a:pPr>
            <a:endParaRPr lang="ru-RU" altLang="ru-RU" b="0" dirty="0" smtClean="0">
              <a:solidFill>
                <a:srgbClr val="000000"/>
              </a:solidFill>
              <a:latin typeface="Arial" pitchFamily="34" charset="0"/>
            </a:endParaRPr>
          </a:p>
        </p:txBody>
      </p:sp>
      <p:sp>
        <p:nvSpPr>
          <p:cNvPr id="5" name="Text Box 28"/>
          <p:cNvSpPr txBox="1">
            <a:spLocks noChangeArrowheads="1"/>
          </p:cNvSpPr>
          <p:nvPr/>
        </p:nvSpPr>
        <p:spPr bwMode="auto">
          <a:xfrm>
            <a:off x="179388" y="333375"/>
            <a:ext cx="8820150" cy="9540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8" tIns="45715" rIns="91428" bIns="45715">
            <a:spAutoFit/>
          </a:bodyPr>
          <a:lstStyle/>
          <a:p>
            <a:pPr marL="265113" indent="-265113" defTabSz="455613" eaLnBrk="0" hangingPunct="0">
              <a:spcBef>
                <a:spcPts val="250"/>
              </a:spcBef>
              <a:buClr>
                <a:schemeClr val="accent1"/>
              </a:buClr>
              <a:buSzPct val="80000"/>
              <a:defRPr/>
            </a:pPr>
            <a:r>
              <a:rPr lang="ru-RU" sz="2800" b="0" dirty="0" smtClean="0">
                <a:solidFill>
                  <a:srgbClr val="FF0000"/>
                </a:solidFill>
                <a:latin typeface="+mj-lt"/>
              </a:rPr>
              <a:t>Энергия успеха!												2014</a:t>
            </a:r>
            <a:endParaRPr lang="en-US" sz="2800" b="0" dirty="0">
              <a:solidFill>
                <a:srgbClr val="FF0000"/>
              </a:solidFill>
              <a:latin typeface="+mj-lt"/>
            </a:endParaRPr>
          </a:p>
          <a:p>
            <a:pPr defTabSz="455613">
              <a:defRPr/>
            </a:pPr>
            <a:endParaRPr lang="en-US" sz="2800" b="0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6" name="Slide Number Placeholder 2"/>
          <p:cNvSpPr>
            <a:spLocks noGrp="1"/>
          </p:cNvSpPr>
          <p:nvPr>
            <p:ph type="sldNum" sz="quarter" idx="11"/>
          </p:nvPr>
        </p:nvSpPr>
        <p:spPr>
          <a:xfrm>
            <a:off x="609600" y="6403975"/>
            <a:ext cx="173038" cy="190500"/>
          </a:xfrm>
        </p:spPr>
        <p:txBody>
          <a:bodyPr/>
          <a:lstStyle/>
          <a:p>
            <a:pPr>
              <a:defRPr/>
            </a:pPr>
            <a:fld id="{3BE272F1-5E4F-4745-B651-DA3C91773B90}" type="slidenum">
              <a:rPr lang="de-DE" smtClean="0"/>
              <a:pPr>
                <a:defRPr/>
              </a:pPr>
              <a:t>4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1793229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7" name="Object 26" hidden="1"/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3" name="think-cell Slide" r:id="rId5" imgW="360" imgH="360" progId="TCLayout.ActiveDocument.1">
                  <p:embed/>
                </p:oleObj>
              </mc:Choice>
              <mc:Fallback>
                <p:oleObj name="think-cell Slide" r:id="rId5" imgW="360" imgH="360" progId="TCLayout.ActiveDocument.1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3" name="Slide Number Placeholder 32"/>
          <p:cNvSpPr>
            <a:spLocks noGrp="1"/>
          </p:cNvSpPr>
          <p:nvPr>
            <p:ph type="sldNum" sz="quarter" idx="4294967295"/>
          </p:nvPr>
        </p:nvSpPr>
        <p:spPr>
          <a:xfrm>
            <a:off x="609600" y="6403340"/>
            <a:ext cx="434008" cy="194012"/>
          </a:xfrm>
          <a:prstGeom prst="rect">
            <a:avLst/>
          </a:prstGeom>
        </p:spPr>
        <p:txBody>
          <a:bodyPr/>
          <a:lstStyle/>
          <a:p>
            <a:fld id="{9B749DBC-5EFD-468C-9F9F-C80FB4A03599}" type="slidenum">
              <a:rPr lang="en-GB" sz="800" smtClean="0">
                <a:solidFill>
                  <a:srgbClr val="000000">
                    <a:tint val="75000"/>
                  </a:srgbClr>
                </a:solidFill>
              </a:rPr>
              <a:pPr/>
              <a:t>5</a:t>
            </a:fld>
            <a:endParaRPr lang="ru-RU" sz="800" dirty="0">
              <a:solidFill>
                <a:srgbClr val="000000">
                  <a:tint val="75000"/>
                </a:srgbClr>
              </a:solidFill>
            </a:endParaRPr>
          </a:p>
        </p:txBody>
      </p:sp>
      <p:grpSp>
        <p:nvGrpSpPr>
          <p:cNvPr id="18" name="Group 17"/>
          <p:cNvGrpSpPr/>
          <p:nvPr/>
        </p:nvGrpSpPr>
        <p:grpSpPr>
          <a:xfrm>
            <a:off x="609613" y="2030684"/>
            <a:ext cx="3543300" cy="1671148"/>
            <a:chOff x="609613" y="2030684"/>
            <a:chExt cx="3543300" cy="1671148"/>
          </a:xfrm>
        </p:grpSpPr>
        <p:sp>
          <p:nvSpPr>
            <p:cNvPr id="26" name="Rectangle 25"/>
            <p:cNvSpPr/>
            <p:nvPr/>
          </p:nvSpPr>
          <p:spPr>
            <a:xfrm>
              <a:off x="609613" y="3182758"/>
              <a:ext cx="3543300" cy="519074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45720" rIns="45720" rtlCol="0" anchor="ctr"/>
            <a:lstStyle/>
            <a:p>
              <a:pPr algn="ctr" eaLnBrk="0" hangingPunct="0"/>
              <a:endParaRPr kumimoji="1" lang="en-GB" sz="1400" b="1" dirty="0" smtClean="0">
                <a:solidFill>
                  <a:srgbClr val="FFFFFF"/>
                </a:solidFill>
              </a:endParaRPr>
            </a:p>
          </p:txBody>
        </p:sp>
        <p:grpSp>
          <p:nvGrpSpPr>
            <p:cNvPr id="2" name="Group 26"/>
            <p:cNvGrpSpPr/>
            <p:nvPr/>
          </p:nvGrpSpPr>
          <p:grpSpPr>
            <a:xfrm>
              <a:off x="609613" y="2606721"/>
              <a:ext cx="3543300" cy="519074"/>
              <a:chOff x="2601120" y="4954673"/>
              <a:chExt cx="5756167" cy="689140"/>
            </a:xfrm>
            <a:solidFill>
              <a:schemeClr val="bg1">
                <a:lumMod val="75000"/>
              </a:schemeClr>
            </a:solidFill>
          </p:grpSpPr>
          <p:sp>
            <p:nvSpPr>
              <p:cNvPr id="30" name="Rectangle 29"/>
              <p:cNvSpPr/>
              <p:nvPr/>
            </p:nvSpPr>
            <p:spPr>
              <a:xfrm>
                <a:off x="6492268" y="4954673"/>
                <a:ext cx="1865019" cy="68914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45720" tIns="45720" rIns="4572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 eaLnBrk="0" hangingPunct="0"/>
                <a:endParaRPr kumimoji="1" lang="en-GB" sz="1400" b="1" dirty="0">
                  <a:solidFill>
                    <a:srgbClr val="FFFFFF"/>
                  </a:solidFill>
                </a:endParaRPr>
              </a:p>
            </p:txBody>
          </p:sp>
          <p:sp>
            <p:nvSpPr>
              <p:cNvPr id="31" name="Rectangle 30"/>
              <p:cNvSpPr/>
              <p:nvPr/>
            </p:nvSpPr>
            <p:spPr>
              <a:xfrm>
                <a:off x="4546693" y="4954673"/>
                <a:ext cx="1865019" cy="68914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0" tIns="45720" rIns="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 eaLnBrk="0" hangingPunct="0"/>
                <a:endParaRPr kumimoji="1" lang="en-GB" sz="1400" b="1" dirty="0">
                  <a:solidFill>
                    <a:srgbClr val="FFFFFF"/>
                  </a:solidFill>
                </a:endParaRPr>
              </a:p>
            </p:txBody>
          </p:sp>
          <p:sp>
            <p:nvSpPr>
              <p:cNvPr id="32" name="Rectangle 31"/>
              <p:cNvSpPr/>
              <p:nvPr/>
            </p:nvSpPr>
            <p:spPr>
              <a:xfrm>
                <a:off x="2601120" y="4954673"/>
                <a:ext cx="1865019" cy="68914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45720" rIns="45720" rtlCol="0" anchor="ctr"/>
              <a:lstStyle/>
              <a:p>
                <a:pPr algn="ctr" eaLnBrk="0" hangingPunct="0"/>
                <a:endParaRPr kumimoji="1" lang="en-GB" sz="1400" b="1" dirty="0">
                  <a:solidFill>
                    <a:srgbClr val="FFFFFF"/>
                  </a:solidFill>
                </a:endParaRPr>
              </a:p>
            </p:txBody>
          </p:sp>
        </p:grpSp>
        <p:sp>
          <p:nvSpPr>
            <p:cNvPr id="16" name="Rectangle 15"/>
            <p:cNvSpPr/>
            <p:nvPr/>
          </p:nvSpPr>
          <p:spPr>
            <a:xfrm>
              <a:off x="611560" y="2030684"/>
              <a:ext cx="3540225" cy="519074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45720" rIns="45720" rtlCol="0" anchor="ctr"/>
            <a:lstStyle/>
            <a:p>
              <a:pPr algn="ctr" eaLnBrk="0" hangingPunct="0"/>
              <a:endParaRPr kumimoji="1" lang="en-GB" sz="1400" b="1" dirty="0">
                <a:solidFill>
                  <a:srgbClr val="FFFFFF"/>
                </a:solidFill>
              </a:endParaRPr>
            </a:p>
          </p:txBody>
        </p:sp>
      </p:grpSp>
      <p:sp>
        <p:nvSpPr>
          <p:cNvPr id="17" name="Rectangle 16"/>
          <p:cNvSpPr/>
          <p:nvPr/>
        </p:nvSpPr>
        <p:spPr>
          <a:xfrm>
            <a:off x="7683690" y="5863097"/>
            <a:ext cx="1460310" cy="83935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600" dirty="0" smtClean="0">
              <a:solidFill>
                <a:srgbClr val="000000"/>
              </a:solidFill>
            </a:endParaRPr>
          </a:p>
        </p:txBody>
      </p:sp>
      <p:grpSp>
        <p:nvGrpSpPr>
          <p:cNvPr id="3" name="Group 14"/>
          <p:cNvGrpSpPr/>
          <p:nvPr/>
        </p:nvGrpSpPr>
        <p:grpSpPr>
          <a:xfrm>
            <a:off x="2137558" y="2850078"/>
            <a:ext cx="6396842" cy="3293547"/>
            <a:chOff x="2137558" y="2850078"/>
            <a:chExt cx="6396842" cy="3293547"/>
          </a:xfrm>
        </p:grpSpPr>
        <p:sp>
          <p:nvSpPr>
            <p:cNvPr id="42" name="Rectangle 41"/>
            <p:cNvSpPr/>
            <p:nvPr/>
          </p:nvSpPr>
          <p:spPr>
            <a:xfrm>
              <a:off x="2137558" y="2850078"/>
              <a:ext cx="6396842" cy="3293547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rgbClr val="BCBCB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600" dirty="0" smtClean="0">
                <a:solidFill>
                  <a:srgbClr val="FFFFFF"/>
                </a:solidFill>
              </a:endParaRPr>
            </a:p>
          </p:txBody>
        </p:sp>
        <p:sp>
          <p:nvSpPr>
            <p:cNvPr id="43" name="Rectangle 42"/>
            <p:cNvSpPr/>
            <p:nvPr/>
          </p:nvSpPr>
          <p:spPr>
            <a:xfrm>
              <a:off x="3065662" y="3043574"/>
              <a:ext cx="4540635" cy="20264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ru-RU" sz="1600" b="1" dirty="0" smtClean="0">
                  <a:solidFill>
                    <a:srgbClr val="FF0000"/>
                  </a:solidFill>
                </a:rPr>
                <a:t>КЛИЕНТООРИЕНТИРОВАННОСТЬ</a:t>
              </a:r>
              <a:endParaRPr lang="en-GB" sz="1600" b="1" dirty="0" smtClean="0">
                <a:solidFill>
                  <a:srgbClr val="FF0000"/>
                </a:solidFill>
              </a:endParaRPr>
            </a:p>
          </p:txBody>
        </p:sp>
        <p:sp>
          <p:nvSpPr>
            <p:cNvPr id="44" name="Rectangle 43"/>
            <p:cNvSpPr/>
            <p:nvPr/>
          </p:nvSpPr>
          <p:spPr>
            <a:xfrm>
              <a:off x="2175572" y="3384468"/>
              <a:ext cx="6358827" cy="2554545"/>
            </a:xfrm>
            <a:prstGeom prst="rect">
              <a:avLst/>
            </a:prstGeom>
            <a:noFill/>
          </p:spPr>
          <p:txBody>
            <a:bodyPr wrap="square" lIns="36000" rIns="36000">
              <a:spAutoFit/>
            </a:bodyPr>
            <a:lstStyle/>
            <a:p>
              <a:pPr marL="177800" lvl="1" indent="-177800" fontAlgn="t">
                <a:spcBef>
                  <a:spcPts val="1200"/>
                </a:spcBef>
                <a:buClr>
                  <a:srgbClr val="F21C0A"/>
                </a:buClr>
                <a:buFont typeface="wingdings"/>
                <a:buChar char=""/>
                <a:defRPr/>
              </a:pPr>
              <a:r>
                <a:rPr lang="ru-RU" sz="1600" dirty="0" smtClean="0">
                  <a:solidFill>
                    <a:srgbClr val="000000"/>
                  </a:solidFill>
                </a:rPr>
                <a:t>Осознавать, что действия </a:t>
              </a:r>
              <a:r>
                <a:rPr lang="ru-RU" sz="1600" b="1" dirty="0" smtClean="0">
                  <a:solidFill>
                    <a:srgbClr val="000000"/>
                  </a:solidFill>
                </a:rPr>
                <a:t>каждого сотрудника </a:t>
              </a:r>
              <a:r>
                <a:rPr lang="ru-RU" sz="1600" dirty="0" smtClean="0">
                  <a:solidFill>
                    <a:srgbClr val="000000"/>
                  </a:solidFill>
                </a:rPr>
                <a:t>влияют на </a:t>
              </a:r>
              <a:r>
                <a:rPr lang="ru-RU" sz="1600" b="1" dirty="0" smtClean="0">
                  <a:solidFill>
                    <a:srgbClr val="000000"/>
                  </a:solidFill>
                </a:rPr>
                <a:t>лояльность клиента</a:t>
              </a:r>
            </a:p>
            <a:p>
              <a:pPr marL="177800" lvl="1" indent="-177800" fontAlgn="t">
                <a:spcBef>
                  <a:spcPts val="1200"/>
                </a:spcBef>
                <a:buClr>
                  <a:srgbClr val="F21C0A"/>
                </a:buClr>
                <a:buFont typeface="wingdings"/>
                <a:buChar char=""/>
                <a:defRPr/>
              </a:pPr>
              <a:r>
                <a:rPr lang="ru-RU" sz="1600" dirty="0" smtClean="0">
                  <a:solidFill>
                    <a:srgbClr val="000000"/>
                  </a:solidFill>
                </a:rPr>
                <a:t>Предвосхищать ожидания клиентов, активно слушать и стремиться </a:t>
              </a:r>
              <a:r>
                <a:rPr lang="ru-RU" sz="1600" b="1" dirty="0" smtClean="0">
                  <a:solidFill>
                    <a:srgbClr val="000000"/>
                  </a:solidFill>
                </a:rPr>
                <a:t>понять</a:t>
              </a:r>
              <a:r>
                <a:rPr lang="ru-RU" dirty="0" smtClean="0"/>
                <a:t> </a:t>
              </a:r>
              <a:r>
                <a:rPr lang="ru-RU" sz="1600" dirty="0">
                  <a:solidFill>
                    <a:srgbClr val="000000"/>
                  </a:solidFill>
                </a:rPr>
                <a:t>их</a:t>
              </a:r>
              <a:r>
                <a:rPr lang="ru-RU" dirty="0" smtClean="0"/>
                <a:t> </a:t>
              </a:r>
              <a:r>
                <a:rPr lang="ru-RU" sz="1600" b="1" dirty="0" smtClean="0"/>
                <a:t>потребности </a:t>
              </a:r>
              <a:r>
                <a:rPr lang="ru-RU" sz="1600" dirty="0" smtClean="0">
                  <a:solidFill>
                    <a:srgbClr val="000000"/>
                  </a:solidFill>
                </a:rPr>
                <a:t>и эффективно реагировать</a:t>
              </a:r>
            </a:p>
            <a:p>
              <a:pPr marL="177800" lvl="1" indent="-177800" fontAlgn="t">
                <a:spcBef>
                  <a:spcPts val="1200"/>
                </a:spcBef>
                <a:buClr>
                  <a:srgbClr val="F21C0A"/>
                </a:buClr>
                <a:buFont typeface="wingdings"/>
                <a:buChar char=""/>
                <a:defRPr/>
              </a:pPr>
              <a:r>
                <a:rPr lang="ru-RU" sz="1600" dirty="0" smtClean="0">
                  <a:solidFill>
                    <a:srgbClr val="000000"/>
                  </a:solidFill>
                </a:rPr>
                <a:t>Подходить к работе </a:t>
              </a:r>
              <a:r>
                <a:rPr lang="ru-RU" sz="1600" b="1" dirty="0" smtClean="0">
                  <a:solidFill>
                    <a:srgbClr val="000000"/>
                  </a:solidFill>
                </a:rPr>
                <a:t>с позиции наших клиентов</a:t>
              </a:r>
              <a:r>
                <a:rPr lang="ru-RU" sz="1600" dirty="0" smtClean="0">
                  <a:solidFill>
                    <a:srgbClr val="000000"/>
                  </a:solidFill>
                </a:rPr>
                <a:t>, предлагать </a:t>
              </a:r>
              <a:r>
                <a:rPr lang="ru-RU" sz="1600" b="1" dirty="0" smtClean="0">
                  <a:solidFill>
                    <a:srgbClr val="000000"/>
                  </a:solidFill>
                </a:rPr>
                <a:t>решения</a:t>
              </a:r>
              <a:r>
                <a:rPr lang="ru-RU" sz="1600" dirty="0" smtClean="0">
                  <a:solidFill>
                    <a:srgbClr val="000000"/>
                  </a:solidFill>
                </a:rPr>
                <a:t> и </a:t>
              </a:r>
              <a:r>
                <a:rPr lang="ru-RU" sz="1600" b="1" dirty="0" smtClean="0">
                  <a:solidFill>
                    <a:srgbClr val="000000"/>
                  </a:solidFill>
                </a:rPr>
                <a:t>уровень сервиса</a:t>
              </a:r>
              <a:r>
                <a:rPr lang="ru-RU" sz="1600" dirty="0" smtClean="0">
                  <a:solidFill>
                    <a:srgbClr val="000000"/>
                  </a:solidFill>
                </a:rPr>
                <a:t>, которые бы их удовлетворили</a:t>
              </a:r>
              <a:endParaRPr lang="ru-RU" sz="1600" b="1" dirty="0" smtClean="0">
                <a:solidFill>
                  <a:srgbClr val="000000"/>
                </a:solidFill>
              </a:endParaRPr>
            </a:p>
            <a:p>
              <a:pPr marL="177800" lvl="1" indent="-177800" fontAlgn="t">
                <a:spcBef>
                  <a:spcPts val="1200"/>
                </a:spcBef>
                <a:buClr>
                  <a:srgbClr val="F21C0A"/>
                </a:buClr>
                <a:buFont typeface="wingdings"/>
                <a:buChar char=""/>
                <a:defRPr/>
              </a:pPr>
              <a:r>
                <a:rPr lang="ru-RU" sz="1600" dirty="0">
                  <a:solidFill>
                    <a:srgbClr val="000000"/>
                  </a:solidFill>
                </a:rPr>
                <a:t>Выстраивать </a:t>
              </a:r>
              <a:r>
                <a:rPr lang="ru-RU" sz="1600" dirty="0" smtClean="0">
                  <a:solidFill>
                    <a:srgbClr val="000000"/>
                  </a:solidFill>
                </a:rPr>
                <a:t>доверительные и </a:t>
              </a:r>
              <a:r>
                <a:rPr lang="ru-RU" sz="1600" b="1" dirty="0" smtClean="0">
                  <a:solidFill>
                    <a:srgbClr val="000000"/>
                  </a:solidFill>
                </a:rPr>
                <a:t>долгосрочные отношения</a:t>
              </a:r>
              <a:r>
                <a:rPr lang="ru-RU" sz="1600" b="0" dirty="0" smtClean="0">
                  <a:solidFill>
                    <a:srgbClr val="000000"/>
                  </a:solidFill>
                </a:rPr>
                <a:t> с клиентами</a:t>
              </a:r>
            </a:p>
          </p:txBody>
        </p:sp>
      </p:grpSp>
      <p:sp>
        <p:nvSpPr>
          <p:cNvPr id="29" name="Rectangle 28"/>
          <p:cNvSpPr/>
          <p:nvPr/>
        </p:nvSpPr>
        <p:spPr>
          <a:xfrm>
            <a:off x="611560" y="2030684"/>
            <a:ext cx="3540225" cy="519074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720" rIns="45720" rtlCol="0" anchor="ctr"/>
          <a:lstStyle/>
          <a:p>
            <a:pPr algn="ctr" eaLnBrk="0" hangingPunct="0"/>
            <a:r>
              <a:rPr kumimoji="1" lang="ru-RU" sz="1400" b="1" dirty="0" err="1" smtClean="0">
                <a:solidFill>
                  <a:srgbClr val="FFFFFF"/>
                </a:solidFill>
              </a:rPr>
              <a:t>Клиентоориентированность</a:t>
            </a:r>
            <a:endParaRPr kumimoji="1" lang="ru-RU" sz="1400" b="1" dirty="0">
              <a:solidFill>
                <a:srgbClr val="FFFFFF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67544" y="620688"/>
            <a:ext cx="7804701" cy="8617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5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Что бы мы ни делали, мы всегда руководствуемся </a:t>
            </a:r>
            <a:endParaRPr lang="ru-RU" sz="2500" dirty="0" smtClean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25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интересами </a:t>
            </a:r>
            <a:r>
              <a:rPr lang="ru-RU" sz="25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клиентов</a:t>
            </a:r>
          </a:p>
        </p:txBody>
      </p:sp>
    </p:spTree>
    <p:extLst>
      <p:ext uri="{BB962C8B-B14F-4D97-AF65-F5344CB8AC3E}">
        <p14:creationId xmlns:p14="http://schemas.microsoft.com/office/powerpoint/2010/main" val="3639884144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7" name="Object 26" hidden="1"/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87" name="think-cell Slide" r:id="rId5" imgW="360" imgH="360" progId="TCLayout.ActiveDocument.1">
                  <p:embed/>
                </p:oleObj>
              </mc:Choice>
              <mc:Fallback>
                <p:oleObj name="think-cell Slide" r:id="rId5" imgW="360" imgH="360" progId="TCLayout.ActiveDocument.1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0855" name="Rectangle 23"/>
          <p:cNvSpPr>
            <a:spLocks noGrp="1" noChangeArrowheads="1"/>
          </p:cNvSpPr>
          <p:nvPr>
            <p:ph type="title"/>
          </p:nvPr>
        </p:nvSpPr>
        <p:spPr>
          <a:xfrm>
            <a:off x="626559" y="666750"/>
            <a:ext cx="7787286" cy="818034"/>
          </a:xfrm>
        </p:spPr>
        <p:txBody>
          <a:bodyPr>
            <a:noAutofit/>
          </a:bodyPr>
          <a:lstStyle/>
          <a:p>
            <a:pPr algn="l"/>
            <a:r>
              <a:rPr lang="ru-RU" altLang="de-DE" sz="2500" dirty="0">
                <a:solidFill>
                  <a:srgbClr val="FF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Ответственное поведение и непредвзятость — основные принципы работы E.ON</a:t>
            </a:r>
          </a:p>
        </p:txBody>
      </p:sp>
      <p:sp>
        <p:nvSpPr>
          <p:cNvPr id="16" name="Rectangle 15"/>
          <p:cNvSpPr/>
          <p:nvPr/>
        </p:nvSpPr>
        <p:spPr>
          <a:xfrm>
            <a:off x="7683690" y="5877272"/>
            <a:ext cx="1460310" cy="83935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600" dirty="0" smtClean="0">
              <a:solidFill>
                <a:srgbClr val="000000"/>
              </a:solidFill>
            </a:endParaRPr>
          </a:p>
        </p:txBody>
      </p:sp>
      <p:sp>
        <p:nvSpPr>
          <p:cNvPr id="15" name="Slide Number Placeholder 32"/>
          <p:cNvSpPr>
            <a:spLocks noGrp="1"/>
          </p:cNvSpPr>
          <p:nvPr>
            <p:ph type="sldNum" sz="quarter" idx="4294967295"/>
          </p:nvPr>
        </p:nvSpPr>
        <p:spPr>
          <a:xfrm>
            <a:off x="609600" y="6403340"/>
            <a:ext cx="434008" cy="194012"/>
          </a:xfrm>
          <a:prstGeom prst="rect">
            <a:avLst/>
          </a:prstGeom>
        </p:spPr>
        <p:txBody>
          <a:bodyPr/>
          <a:lstStyle/>
          <a:p>
            <a:fld id="{9B749DBC-5EFD-468C-9F9F-C80FB4A03599}" type="slidenum">
              <a:rPr lang="en-GB" sz="800" smtClean="0">
                <a:solidFill>
                  <a:srgbClr val="000000">
                    <a:tint val="75000"/>
                  </a:srgbClr>
                </a:solidFill>
              </a:rPr>
              <a:pPr/>
              <a:t>6</a:t>
            </a:fld>
            <a:endParaRPr lang="ru-RU" sz="800" dirty="0">
              <a:solidFill>
                <a:srgbClr val="000000">
                  <a:tint val="75000"/>
                </a:srgbClr>
              </a:solidFill>
            </a:endParaRPr>
          </a:p>
        </p:txBody>
      </p:sp>
      <p:grpSp>
        <p:nvGrpSpPr>
          <p:cNvPr id="32" name="Group 31"/>
          <p:cNvGrpSpPr/>
          <p:nvPr/>
        </p:nvGrpSpPr>
        <p:grpSpPr>
          <a:xfrm>
            <a:off x="5234792" y="4981492"/>
            <a:ext cx="3543300" cy="1671148"/>
            <a:chOff x="4994318" y="4464647"/>
            <a:chExt cx="3543300" cy="1671148"/>
          </a:xfrm>
        </p:grpSpPr>
        <p:sp>
          <p:nvSpPr>
            <p:cNvPr id="21" name="Rectangle 20"/>
            <p:cNvSpPr/>
            <p:nvPr/>
          </p:nvSpPr>
          <p:spPr>
            <a:xfrm>
              <a:off x="4994318" y="5616721"/>
              <a:ext cx="3543300" cy="519074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45720" rIns="45720" rtlCol="0" anchor="ctr"/>
            <a:lstStyle/>
            <a:p>
              <a:pPr algn="ctr" eaLnBrk="0" hangingPunct="0"/>
              <a:endParaRPr kumimoji="1" lang="en-GB" sz="1400" b="1" dirty="0" smtClean="0">
                <a:solidFill>
                  <a:srgbClr val="FFFFFF"/>
                </a:solidFill>
              </a:endParaRPr>
            </a:p>
          </p:txBody>
        </p:sp>
        <p:sp>
          <p:nvSpPr>
            <p:cNvPr id="28" name="Rectangle 27"/>
            <p:cNvSpPr/>
            <p:nvPr/>
          </p:nvSpPr>
          <p:spPr>
            <a:xfrm>
              <a:off x="7389576" y="5040684"/>
              <a:ext cx="1148042" cy="519074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0" tIns="45720" rIns="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/>
              <a:endParaRPr kumimoji="1" lang="en-GB" sz="1400" b="1" dirty="0">
                <a:solidFill>
                  <a:srgbClr val="FFFFFF"/>
                </a:solidFill>
              </a:endParaRPr>
            </a:p>
          </p:txBody>
        </p:sp>
        <p:sp>
          <p:nvSpPr>
            <p:cNvPr id="29" name="Rectangle 28"/>
            <p:cNvSpPr/>
            <p:nvPr/>
          </p:nvSpPr>
          <p:spPr>
            <a:xfrm>
              <a:off x="6191946" y="5040684"/>
              <a:ext cx="1148042" cy="519074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0" tIns="45720" rIns="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/>
              <a:endParaRPr kumimoji="1" lang="en-GB" sz="1400" b="1" dirty="0">
                <a:solidFill>
                  <a:srgbClr val="FFFFFF"/>
                </a:solidFill>
              </a:endParaRPr>
            </a:p>
          </p:txBody>
        </p:sp>
        <p:sp>
          <p:nvSpPr>
            <p:cNvPr id="30" name="Rectangle 29"/>
            <p:cNvSpPr/>
            <p:nvPr/>
          </p:nvSpPr>
          <p:spPr>
            <a:xfrm>
              <a:off x="4994318" y="5040684"/>
              <a:ext cx="1148042" cy="519074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45720" rIns="45720" rtlCol="0" anchor="ctr"/>
            <a:lstStyle/>
            <a:p>
              <a:pPr algn="ctr" eaLnBrk="0" hangingPunct="0"/>
              <a:endParaRPr kumimoji="1" lang="en-GB" sz="1400" b="1" dirty="0">
                <a:solidFill>
                  <a:srgbClr val="FFFFFF"/>
                </a:solidFill>
              </a:endParaRPr>
            </a:p>
          </p:txBody>
        </p:sp>
        <p:sp>
          <p:nvSpPr>
            <p:cNvPr id="31" name="Rectangle 30"/>
            <p:cNvSpPr/>
            <p:nvPr/>
          </p:nvSpPr>
          <p:spPr>
            <a:xfrm>
              <a:off x="4994318" y="4464647"/>
              <a:ext cx="3540225" cy="519074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45720" rIns="45720" rtlCol="0" anchor="ctr"/>
            <a:lstStyle/>
            <a:p>
              <a:pPr algn="ctr" eaLnBrk="0" hangingPunct="0"/>
              <a:r>
                <a:rPr kumimoji="1" lang="ru-RU" sz="1400" b="1" dirty="0" err="1" smtClean="0">
                  <a:solidFill>
                    <a:srgbClr val="FFFFFF"/>
                  </a:solidFill>
                </a:rPr>
                <a:t>Клиентоориентированность</a:t>
              </a:r>
              <a:endParaRPr kumimoji="1" lang="ru-RU" sz="1400" b="1" dirty="0">
                <a:solidFill>
                  <a:srgbClr val="FFFFFF"/>
                </a:solidFill>
              </a:endParaRPr>
            </a:p>
          </p:txBody>
        </p:sp>
      </p:grpSp>
      <p:sp>
        <p:nvSpPr>
          <p:cNvPr id="17" name="Rectangle 16"/>
          <p:cNvSpPr/>
          <p:nvPr/>
        </p:nvSpPr>
        <p:spPr>
          <a:xfrm>
            <a:off x="5234791" y="6150286"/>
            <a:ext cx="3543300" cy="519074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720" rIns="45720" rtlCol="0" anchor="ctr"/>
          <a:lstStyle/>
          <a:p>
            <a:pPr algn="ctr" eaLnBrk="0" hangingPunct="0"/>
            <a:r>
              <a:rPr kumimoji="1" lang="en-GB" sz="1400" b="1" dirty="0" err="1" smtClean="0">
                <a:solidFill>
                  <a:srgbClr val="FFFFFF"/>
                </a:solidFill>
              </a:rPr>
              <a:t>Ответственность</a:t>
            </a:r>
            <a:r>
              <a:rPr kumimoji="1" lang="en-GB" sz="1400" b="1" dirty="0" smtClean="0">
                <a:solidFill>
                  <a:srgbClr val="FFFFFF"/>
                </a:solidFill>
              </a:rPr>
              <a:t> </a:t>
            </a:r>
            <a:r>
              <a:rPr kumimoji="1" lang="ru-RU" sz="1400" b="1" dirty="0" smtClean="0">
                <a:solidFill>
                  <a:srgbClr val="FFFFFF"/>
                </a:solidFill>
              </a:rPr>
              <a:t>и непредвзятость</a:t>
            </a:r>
            <a:endParaRPr kumimoji="1" lang="en-GB" sz="1400" b="1" dirty="0" smtClean="0">
              <a:solidFill>
                <a:srgbClr val="FFFFFF"/>
              </a:solidFill>
            </a:endParaRPr>
          </a:p>
        </p:txBody>
      </p:sp>
      <p:grpSp>
        <p:nvGrpSpPr>
          <p:cNvPr id="2" name="Group 13"/>
          <p:cNvGrpSpPr/>
          <p:nvPr/>
        </p:nvGrpSpPr>
        <p:grpSpPr>
          <a:xfrm>
            <a:off x="609600" y="2042578"/>
            <a:ext cx="6396842" cy="3336344"/>
            <a:chOff x="609600" y="2042578"/>
            <a:chExt cx="6396842" cy="3336344"/>
          </a:xfrm>
        </p:grpSpPr>
        <p:sp>
          <p:nvSpPr>
            <p:cNvPr id="18" name="Rectangle 17"/>
            <p:cNvSpPr/>
            <p:nvPr/>
          </p:nvSpPr>
          <p:spPr>
            <a:xfrm>
              <a:off x="609600" y="2042578"/>
              <a:ext cx="6396842" cy="3293546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rgbClr val="BCBCB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600" dirty="0" smtClean="0">
                <a:solidFill>
                  <a:srgbClr val="FFFFFF"/>
                </a:solidFill>
              </a:endParaRPr>
            </a:p>
          </p:txBody>
        </p:sp>
        <p:sp>
          <p:nvSpPr>
            <p:cNvPr id="20" name="Rectangle 19"/>
            <p:cNvSpPr/>
            <p:nvPr/>
          </p:nvSpPr>
          <p:spPr>
            <a:xfrm>
              <a:off x="1279491" y="2230201"/>
              <a:ext cx="5057061" cy="20892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GB" sz="1600" b="1" dirty="0" smtClean="0">
                  <a:solidFill>
                    <a:srgbClr val="FF0000"/>
                  </a:solidFill>
                </a:rPr>
                <a:t>ОТВЕТСТВЕННОСТЬ </a:t>
              </a:r>
              <a:r>
                <a:rPr lang="ru-RU" sz="1600" b="1" dirty="0" smtClean="0">
                  <a:solidFill>
                    <a:srgbClr val="FF0000"/>
                  </a:solidFill>
                </a:rPr>
                <a:t>И НЕПРЕДВЗЯТОСТЬ</a:t>
              </a:r>
              <a:endParaRPr lang="en-GB" sz="1600" b="1" dirty="0" smtClean="0">
                <a:solidFill>
                  <a:srgbClr val="FF0000"/>
                </a:solidFill>
              </a:endParaRPr>
            </a:p>
          </p:txBody>
        </p:sp>
        <p:sp>
          <p:nvSpPr>
            <p:cNvPr id="19" name="Rectangle 18"/>
            <p:cNvSpPr/>
            <p:nvPr/>
          </p:nvSpPr>
          <p:spPr>
            <a:xfrm>
              <a:off x="647615" y="2593544"/>
              <a:ext cx="6275702" cy="2785378"/>
            </a:xfrm>
            <a:prstGeom prst="rect">
              <a:avLst/>
            </a:prstGeom>
            <a:noFill/>
          </p:spPr>
          <p:txBody>
            <a:bodyPr wrap="square" lIns="36000" rIns="0">
              <a:spAutoFit/>
            </a:bodyPr>
            <a:lstStyle/>
            <a:p>
              <a:pPr marL="176213" indent="-176213" fontAlgn="t">
                <a:spcBef>
                  <a:spcPts val="1800"/>
                </a:spcBef>
                <a:buClr>
                  <a:srgbClr val="F21C0A"/>
                </a:buClr>
                <a:buFont typeface="wingdings"/>
                <a:buChar char=""/>
                <a:defRPr/>
              </a:pPr>
              <a:r>
                <a:rPr lang="ru-RU" sz="1600" dirty="0" smtClean="0">
                  <a:solidFill>
                    <a:srgbClr val="000000"/>
                  </a:solidFill>
                  <a:uFill>
                    <a:solidFill>
                      <a:srgbClr val="F21C0A"/>
                    </a:solidFill>
                  </a:uFill>
                </a:rPr>
                <a:t>Никогда не подвергать риску </a:t>
              </a:r>
              <a:r>
                <a:rPr lang="ru-RU" sz="1600" b="1" dirty="0" smtClean="0">
                  <a:solidFill>
                    <a:srgbClr val="000000"/>
                  </a:solidFill>
                  <a:uFill>
                    <a:solidFill>
                      <a:srgbClr val="F21C0A"/>
                    </a:solidFill>
                  </a:uFill>
                </a:rPr>
                <a:t>здоровье </a:t>
              </a:r>
              <a:r>
                <a:rPr lang="ru-RU" sz="1600" dirty="0" smtClean="0">
                  <a:solidFill>
                    <a:srgbClr val="000000"/>
                  </a:solidFill>
                  <a:uFill>
                    <a:solidFill>
                      <a:srgbClr val="F21C0A"/>
                    </a:solidFill>
                  </a:uFill>
                </a:rPr>
                <a:t>и</a:t>
              </a:r>
              <a:r>
                <a:rPr lang="ru-RU" sz="1600" b="1" dirty="0" smtClean="0">
                  <a:solidFill>
                    <a:srgbClr val="000000"/>
                  </a:solidFill>
                  <a:uFill>
                    <a:solidFill>
                      <a:srgbClr val="F21C0A"/>
                    </a:solidFill>
                  </a:uFill>
                </a:rPr>
                <a:t> безопасность</a:t>
              </a:r>
            </a:p>
            <a:p>
              <a:pPr marL="176213" indent="-176213" fontAlgn="t">
                <a:spcBef>
                  <a:spcPts val="1800"/>
                </a:spcBef>
                <a:buClr>
                  <a:srgbClr val="F21C0A"/>
                </a:buClr>
                <a:buFont typeface="wingdings"/>
                <a:buChar char=""/>
                <a:defRPr/>
              </a:pPr>
              <a:r>
                <a:rPr lang="ru-RU" sz="1600" dirty="0" smtClean="0">
                  <a:solidFill>
                    <a:srgbClr val="000000"/>
                  </a:solidFill>
                </a:rPr>
                <a:t>Действовать </a:t>
              </a:r>
              <a:r>
                <a:rPr lang="ru-RU" sz="1600" b="1" dirty="0" smtClean="0">
                  <a:solidFill>
                    <a:srgbClr val="000000"/>
                  </a:solidFill>
                </a:rPr>
                <a:t>рационально и с учетом будущих потребностей; </a:t>
              </a:r>
              <a:r>
                <a:rPr lang="ru-RU" sz="1600" dirty="0" smtClean="0">
                  <a:solidFill>
                    <a:srgbClr val="000000"/>
                  </a:solidFill>
                </a:rPr>
                <a:t>стремиться к </a:t>
              </a:r>
              <a:r>
                <a:rPr lang="ru-RU" sz="1600" b="1" dirty="0" smtClean="0">
                  <a:solidFill>
                    <a:srgbClr val="000000"/>
                  </a:solidFill>
                </a:rPr>
                <a:t>долговременному успеху</a:t>
              </a:r>
              <a:r>
                <a:rPr lang="ru-RU" dirty="0" smtClean="0"/>
                <a:t> </a:t>
              </a:r>
              <a:endParaRPr lang="ru-RU" sz="1600" dirty="0" smtClean="0">
                <a:solidFill>
                  <a:srgbClr val="000000"/>
                </a:solidFill>
                <a:uFill>
                  <a:solidFill>
                    <a:srgbClr val="F21C0A"/>
                  </a:solidFill>
                </a:uFill>
                <a:ea typeface="Calibri"/>
                <a:cs typeface="Times New Roman"/>
              </a:endParaRPr>
            </a:p>
            <a:p>
              <a:pPr marL="176213" indent="-176213" fontAlgn="t">
                <a:spcBef>
                  <a:spcPts val="1800"/>
                </a:spcBef>
                <a:buClr>
                  <a:srgbClr val="F21C0A"/>
                </a:buClr>
                <a:buFont typeface="wingdings"/>
                <a:buChar char=""/>
                <a:defRPr/>
              </a:pPr>
              <a:r>
                <a:rPr lang="ru-RU" sz="1600" b="1" dirty="0" smtClean="0">
                  <a:solidFill>
                    <a:srgbClr val="000000"/>
                  </a:solidFill>
                  <a:uFill>
                    <a:solidFill>
                      <a:srgbClr val="F21C0A"/>
                    </a:solidFill>
                  </a:uFill>
                </a:rPr>
                <a:t>Проявлять заботу друг о друге </a:t>
              </a:r>
              <a:r>
                <a:rPr lang="ru-RU" sz="1600" dirty="0" smtClean="0">
                  <a:solidFill>
                    <a:srgbClr val="000000"/>
                  </a:solidFill>
                  <a:uFill>
                    <a:solidFill>
                      <a:srgbClr val="F21C0A"/>
                    </a:solidFill>
                  </a:uFill>
                </a:rPr>
                <a:t>и ценить </a:t>
              </a:r>
              <a:r>
                <a:rPr lang="ru-RU" sz="1600" b="1" dirty="0" smtClean="0">
                  <a:solidFill>
                    <a:srgbClr val="000000"/>
                  </a:solidFill>
                  <a:uFill>
                    <a:solidFill>
                      <a:srgbClr val="F21C0A"/>
                    </a:solidFill>
                  </a:uFill>
                </a:rPr>
                <a:t>многообразие —</a:t>
              </a:r>
              <a:r>
                <a:rPr lang="ru-RU" sz="1600" dirty="0" smtClean="0">
                  <a:solidFill>
                    <a:srgbClr val="000000"/>
                  </a:solidFill>
                  <a:uFill>
                    <a:solidFill>
                      <a:srgbClr val="F21C0A"/>
                    </a:solidFill>
                  </a:uFill>
                </a:rPr>
                <a:t> в этом наша сила</a:t>
              </a:r>
            </a:p>
            <a:p>
              <a:pPr marL="176213" indent="-176213" fontAlgn="t">
                <a:spcBef>
                  <a:spcPts val="1800"/>
                </a:spcBef>
                <a:buClr>
                  <a:srgbClr val="F21C0A"/>
                </a:buClr>
                <a:buFont typeface="wingdings"/>
                <a:buChar char=""/>
                <a:defRPr/>
              </a:pPr>
              <a:r>
                <a:rPr lang="ru-RU" sz="1600" dirty="0" smtClean="0">
                  <a:solidFill>
                    <a:srgbClr val="000000"/>
                  </a:solidFill>
                </a:rPr>
                <a:t>Извлекать пользу из расширяющейся </a:t>
              </a:r>
              <a:r>
                <a:rPr lang="ru-RU" sz="1600" b="1" dirty="0" smtClean="0">
                  <a:solidFill>
                    <a:srgbClr val="000000"/>
                  </a:solidFill>
                </a:rPr>
                <a:t>глобальной сети взаимодействия: использовать </a:t>
              </a:r>
              <a:r>
                <a:rPr lang="ru-RU" sz="1600" dirty="0" smtClean="0">
                  <a:solidFill>
                    <a:srgbClr val="000000"/>
                  </a:solidFill>
                </a:rPr>
                <a:t>ноу-хау, кадровые резервы и каналы поставок</a:t>
              </a:r>
              <a:endParaRPr lang="ru-RU" sz="1600" b="1" dirty="0" smtClean="0">
                <a:solidFill>
                  <a:srgbClr val="000000"/>
                </a:solidFill>
                <a:uFill>
                  <a:solidFill>
                    <a:srgbClr val="F21C0A"/>
                  </a:solidFill>
                </a:uFill>
                <a:ea typeface="Calibri"/>
                <a:cs typeface="Times New Roman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827698853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7" name="Object 26" hidden="1"/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1" name="think-cell Slide" r:id="rId5" imgW="360" imgH="360" progId="TCLayout.ActiveDocument.1">
                  <p:embed/>
                </p:oleObj>
              </mc:Choice>
              <mc:Fallback>
                <p:oleObj name="think-cell Slide" r:id="rId5" imgW="360" imgH="360" progId="TCLayout.ActiveDocument.1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2" name="Group 21"/>
          <p:cNvGrpSpPr/>
          <p:nvPr/>
        </p:nvGrpSpPr>
        <p:grpSpPr>
          <a:xfrm>
            <a:off x="609613" y="2030684"/>
            <a:ext cx="3543300" cy="1671148"/>
            <a:chOff x="609613" y="2030684"/>
            <a:chExt cx="3543300" cy="1671148"/>
          </a:xfrm>
        </p:grpSpPr>
        <p:sp>
          <p:nvSpPr>
            <p:cNvPr id="17" name="Rectangle 16"/>
            <p:cNvSpPr/>
            <p:nvPr/>
          </p:nvSpPr>
          <p:spPr>
            <a:xfrm>
              <a:off x="609613" y="3182758"/>
              <a:ext cx="3543300" cy="519074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45720" rIns="45720" rtlCol="0" anchor="ctr"/>
            <a:lstStyle/>
            <a:p>
              <a:pPr algn="ctr" eaLnBrk="0" hangingPunct="0"/>
              <a:r>
                <a:rPr kumimoji="1" lang="ru-RU" sz="1400" b="1" dirty="0" err="1" smtClean="0">
                  <a:solidFill>
                    <a:srgbClr val="FFFFFF"/>
                  </a:solidFill>
                </a:rPr>
                <a:t>Оответственность</a:t>
              </a:r>
              <a:r>
                <a:rPr kumimoji="1" lang="ru-RU" sz="1400" b="1" dirty="0" smtClean="0">
                  <a:solidFill>
                    <a:srgbClr val="FFFFFF"/>
                  </a:solidFill>
                </a:rPr>
                <a:t> и непредвзятость</a:t>
              </a:r>
              <a:endParaRPr kumimoji="1" lang="en-GB" sz="1400" b="1" dirty="0" smtClean="0">
                <a:solidFill>
                  <a:srgbClr val="FFFFFF"/>
                </a:solidFill>
              </a:endParaRPr>
            </a:p>
          </p:txBody>
        </p:sp>
        <p:sp>
          <p:nvSpPr>
            <p:cNvPr id="23" name="Rectangle 22"/>
            <p:cNvSpPr/>
            <p:nvPr/>
          </p:nvSpPr>
          <p:spPr>
            <a:xfrm>
              <a:off x="3004871" y="2606721"/>
              <a:ext cx="1148042" cy="519074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45720" tIns="45720" rIns="4572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/>
              <a:endParaRPr kumimoji="1" lang="en-GB" sz="1400" b="1" dirty="0">
                <a:solidFill>
                  <a:srgbClr val="FFFFFF"/>
                </a:solidFill>
              </a:endParaRPr>
            </a:p>
          </p:txBody>
        </p:sp>
        <p:sp>
          <p:nvSpPr>
            <p:cNvPr id="25" name="Rectangle 24"/>
            <p:cNvSpPr/>
            <p:nvPr/>
          </p:nvSpPr>
          <p:spPr>
            <a:xfrm>
              <a:off x="1807241" y="2606721"/>
              <a:ext cx="1148042" cy="519074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0" tIns="45720" rIns="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/>
              <a:endParaRPr kumimoji="1" lang="en-GB" sz="1400" b="1" dirty="0">
                <a:solidFill>
                  <a:srgbClr val="FFFFFF"/>
                </a:solidFill>
              </a:endParaRPr>
            </a:p>
          </p:txBody>
        </p:sp>
        <p:sp>
          <p:nvSpPr>
            <p:cNvPr id="26" name="Rectangle 25"/>
            <p:cNvSpPr/>
            <p:nvPr/>
          </p:nvSpPr>
          <p:spPr>
            <a:xfrm>
              <a:off x="609613" y="2606721"/>
              <a:ext cx="1148042" cy="519074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0" tIns="45720" rIns="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/>
              <a:endParaRPr kumimoji="1" lang="en-GB" sz="1400" b="1" dirty="0">
                <a:solidFill>
                  <a:srgbClr val="FFFFFF"/>
                </a:solidFill>
              </a:endParaRPr>
            </a:p>
          </p:txBody>
        </p:sp>
        <p:sp>
          <p:nvSpPr>
            <p:cNvPr id="28" name="Rectangle 27"/>
            <p:cNvSpPr/>
            <p:nvPr/>
          </p:nvSpPr>
          <p:spPr>
            <a:xfrm>
              <a:off x="612688" y="2030684"/>
              <a:ext cx="3540225" cy="519074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45720" rIns="45720" rtlCol="0" anchor="ctr"/>
            <a:lstStyle/>
            <a:p>
              <a:pPr algn="ctr" eaLnBrk="0" hangingPunct="0"/>
              <a:r>
                <a:rPr kumimoji="1" lang="ru-RU" sz="1400" b="1" dirty="0" smtClean="0">
                  <a:solidFill>
                    <a:srgbClr val="FFFFFF"/>
                  </a:solidFill>
                </a:rPr>
                <a:t>Наш приоритет- наши клиенты</a:t>
              </a:r>
              <a:endParaRPr kumimoji="1" lang="ru-RU" sz="1400" b="1" dirty="0">
                <a:solidFill>
                  <a:srgbClr val="FFFFFF"/>
                </a:solidFill>
              </a:endParaRPr>
            </a:p>
          </p:txBody>
        </p:sp>
      </p:grpSp>
      <p:sp>
        <p:nvSpPr>
          <p:cNvPr id="120855" name="Rectangle 23"/>
          <p:cNvSpPr>
            <a:spLocks noGrp="1" noChangeArrowheads="1"/>
          </p:cNvSpPr>
          <p:nvPr>
            <p:ph type="title"/>
          </p:nvPr>
        </p:nvSpPr>
        <p:spPr>
          <a:xfrm>
            <a:off x="609600" y="666750"/>
            <a:ext cx="7706816" cy="1034058"/>
          </a:xfrm>
        </p:spPr>
        <p:txBody>
          <a:bodyPr>
            <a:normAutofit fontScale="90000"/>
          </a:bodyPr>
          <a:lstStyle/>
          <a:p>
            <a:r>
              <a:rPr lang="ru-RU" altLang="de-DE" sz="2800" dirty="0">
                <a:solidFill>
                  <a:srgbClr val="FF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М</a:t>
            </a:r>
            <a:r>
              <a:rPr lang="ru-RU" sz="2800" dirty="0">
                <a:solidFill>
                  <a:srgbClr val="FF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ы дорожим прочными отношениями  </a:t>
            </a:r>
            <a:br>
              <a:rPr lang="ru-RU" sz="2800" dirty="0">
                <a:solidFill>
                  <a:srgbClr val="FF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br>
            <a:r>
              <a:rPr lang="ru-RU" sz="2800" dirty="0">
                <a:solidFill>
                  <a:srgbClr val="FF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с клиентами, коллегами и обществом </a:t>
            </a:r>
            <a:r>
              <a:rPr sz="2800" dirty="0">
                <a:solidFill>
                  <a:srgbClr val="FF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/>
            </a:r>
            <a:br>
              <a:rPr sz="2800" dirty="0">
                <a:solidFill>
                  <a:srgbClr val="FF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br>
            <a:r>
              <a:rPr dirty="0" smtClean="0"/>
              <a:t> </a:t>
            </a:r>
            <a:endParaRPr lang="ru-RU" dirty="0"/>
          </a:p>
        </p:txBody>
      </p:sp>
      <p:sp>
        <p:nvSpPr>
          <p:cNvPr id="21" name="Rectangle 20"/>
          <p:cNvSpPr/>
          <p:nvPr/>
        </p:nvSpPr>
        <p:spPr>
          <a:xfrm>
            <a:off x="7683690" y="5863097"/>
            <a:ext cx="1460310" cy="83935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600" dirty="0" smtClean="0">
              <a:solidFill>
                <a:srgbClr val="000000"/>
              </a:solidFill>
            </a:endParaRPr>
          </a:p>
        </p:txBody>
      </p:sp>
      <p:sp>
        <p:nvSpPr>
          <p:cNvPr id="15" name="Slide Number Placeholder 32"/>
          <p:cNvSpPr>
            <a:spLocks noGrp="1"/>
          </p:cNvSpPr>
          <p:nvPr>
            <p:ph type="sldNum" sz="quarter" idx="4294967295"/>
          </p:nvPr>
        </p:nvSpPr>
        <p:spPr>
          <a:xfrm>
            <a:off x="609600" y="6403340"/>
            <a:ext cx="434008" cy="194012"/>
          </a:xfrm>
          <a:prstGeom prst="rect">
            <a:avLst/>
          </a:prstGeom>
        </p:spPr>
        <p:txBody>
          <a:bodyPr/>
          <a:lstStyle/>
          <a:p>
            <a:fld id="{9B749DBC-5EFD-468C-9F9F-C80FB4A03599}" type="slidenum">
              <a:rPr lang="en-GB" sz="800" smtClean="0">
                <a:solidFill>
                  <a:srgbClr val="000000">
                    <a:tint val="75000"/>
                  </a:srgbClr>
                </a:solidFill>
              </a:rPr>
              <a:pPr/>
              <a:t>7</a:t>
            </a:fld>
            <a:endParaRPr lang="ru-RU" sz="800" dirty="0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611560" y="2608263"/>
            <a:ext cx="1148042" cy="519074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720" rIns="45720" rtlCol="0" anchor="ctr"/>
          <a:lstStyle/>
          <a:p>
            <a:pPr algn="ctr" eaLnBrk="0" hangingPunct="0"/>
            <a:r>
              <a:rPr kumimoji="1" lang="en-GB" sz="1200" b="1" dirty="0" smtClean="0">
                <a:solidFill>
                  <a:srgbClr val="FFFFFF"/>
                </a:solidFill>
              </a:rPr>
              <a:t>Совместная</a:t>
            </a:r>
          </a:p>
          <a:p>
            <a:pPr algn="ctr" eaLnBrk="0" hangingPunct="0"/>
            <a:r>
              <a:rPr kumimoji="1" lang="en-GB" sz="1200" b="1" dirty="0" smtClean="0">
                <a:solidFill>
                  <a:srgbClr val="FFFFFF"/>
                </a:solidFill>
              </a:rPr>
              <a:t>работа</a:t>
            </a:r>
            <a:endParaRPr kumimoji="1" lang="ru-RU" sz="1200" b="1" dirty="0">
              <a:solidFill>
                <a:srgbClr val="FFFFFF"/>
              </a:solidFill>
            </a:endParaRPr>
          </a:p>
        </p:txBody>
      </p:sp>
      <p:grpSp>
        <p:nvGrpSpPr>
          <p:cNvPr id="31" name="Group 14"/>
          <p:cNvGrpSpPr/>
          <p:nvPr/>
        </p:nvGrpSpPr>
        <p:grpSpPr>
          <a:xfrm>
            <a:off x="2137558" y="2850078"/>
            <a:ext cx="6396842" cy="3293547"/>
            <a:chOff x="2137558" y="2850078"/>
            <a:chExt cx="6396842" cy="3293547"/>
          </a:xfrm>
        </p:grpSpPr>
        <p:sp>
          <p:nvSpPr>
            <p:cNvPr id="32" name="Rectangle 31"/>
            <p:cNvSpPr/>
            <p:nvPr/>
          </p:nvSpPr>
          <p:spPr>
            <a:xfrm>
              <a:off x="2137558" y="2850078"/>
              <a:ext cx="6396842" cy="3293547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rgbClr val="BCBCB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600" dirty="0" smtClean="0">
                <a:solidFill>
                  <a:srgbClr val="FFFFFF"/>
                </a:solidFill>
              </a:endParaRPr>
            </a:p>
          </p:txBody>
        </p:sp>
        <p:sp>
          <p:nvSpPr>
            <p:cNvPr id="33" name="Rectangle 32"/>
            <p:cNvSpPr/>
            <p:nvPr/>
          </p:nvSpPr>
          <p:spPr>
            <a:xfrm>
              <a:off x="3065662" y="3043574"/>
              <a:ext cx="4540635" cy="20264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GB" sz="1600" b="1" dirty="0" smtClean="0">
                  <a:solidFill>
                    <a:srgbClr val="FF0000"/>
                  </a:solidFill>
                </a:rPr>
                <a:t>СОВМЕСТНАЯ РАБОТА</a:t>
              </a:r>
              <a:endParaRPr lang="ru-RU" sz="1600" b="1" dirty="0">
                <a:solidFill>
                  <a:srgbClr val="FF0000"/>
                </a:solidFill>
              </a:endParaRPr>
            </a:p>
          </p:txBody>
        </p:sp>
        <p:sp>
          <p:nvSpPr>
            <p:cNvPr id="34" name="Rectangle 33"/>
            <p:cNvSpPr/>
            <p:nvPr/>
          </p:nvSpPr>
          <p:spPr>
            <a:xfrm>
              <a:off x="2175572" y="3384468"/>
              <a:ext cx="6358827" cy="2708434"/>
            </a:xfrm>
            <a:prstGeom prst="rect">
              <a:avLst/>
            </a:prstGeom>
            <a:noFill/>
          </p:spPr>
          <p:txBody>
            <a:bodyPr wrap="square" lIns="36000" rIns="36000">
              <a:spAutoFit/>
            </a:bodyPr>
            <a:lstStyle/>
            <a:p>
              <a:pPr marL="177800" lvl="1" indent="-177800" fontAlgn="t">
                <a:spcBef>
                  <a:spcPts val="1200"/>
                </a:spcBef>
                <a:buClr>
                  <a:srgbClr val="F21C0A"/>
                </a:buClr>
                <a:buFont typeface="wingdings"/>
                <a:buChar char=""/>
                <a:defRPr/>
              </a:pPr>
              <a:r>
                <a:rPr lang="ru-RU" sz="1400" dirty="0" smtClean="0">
                  <a:solidFill>
                    <a:srgbClr val="000000"/>
                  </a:solidFill>
                </a:rPr>
                <a:t>Заслужить </a:t>
              </a:r>
              <a:r>
                <a:rPr lang="ru-RU" sz="1400" b="1" dirty="0" smtClean="0">
                  <a:solidFill>
                    <a:srgbClr val="000000"/>
                  </a:solidFill>
                </a:rPr>
                <a:t>доверие</a:t>
              </a:r>
              <a:r>
                <a:rPr lang="ru-RU" sz="1400" dirty="0" smtClean="0">
                  <a:solidFill>
                    <a:srgbClr val="000000"/>
                  </a:solidFill>
                </a:rPr>
                <a:t> и </a:t>
              </a:r>
              <a:r>
                <a:rPr lang="ru-RU" sz="1400" b="1" dirty="0" smtClean="0">
                  <a:solidFill>
                    <a:srgbClr val="000000"/>
                  </a:solidFill>
                </a:rPr>
                <a:t>уважение</a:t>
              </a:r>
              <a:r>
                <a:rPr lang="ru-RU" sz="1400" dirty="0" smtClean="0">
                  <a:solidFill>
                    <a:srgbClr val="000000"/>
                  </a:solidFill>
                </a:rPr>
                <a:t>, действуя в духе </a:t>
              </a:r>
              <a:r>
                <a:rPr lang="ru-RU" sz="1400" b="1" dirty="0" smtClean="0">
                  <a:solidFill>
                    <a:srgbClr val="000000"/>
                  </a:solidFill>
                </a:rPr>
                <a:t>информационной открытости </a:t>
              </a:r>
              <a:r>
                <a:rPr lang="ru-RU" sz="1400" dirty="0" smtClean="0">
                  <a:solidFill>
                    <a:srgbClr val="000000"/>
                  </a:solidFill>
                </a:rPr>
                <a:t> через свободный </a:t>
              </a:r>
              <a:r>
                <a:rPr lang="ru-RU" sz="1400" b="1" dirty="0" smtClean="0">
                  <a:solidFill>
                    <a:srgbClr val="000000"/>
                  </a:solidFill>
                </a:rPr>
                <a:t>диалог </a:t>
              </a:r>
              <a:r>
                <a:rPr lang="ru-RU" sz="1400" dirty="0" smtClean="0">
                  <a:solidFill>
                    <a:srgbClr val="000000"/>
                  </a:solidFill>
                </a:rPr>
                <a:t>с клиентами и коллегами</a:t>
              </a:r>
            </a:p>
            <a:p>
              <a:pPr marL="177800" lvl="1" indent="-177800" fontAlgn="t">
                <a:spcBef>
                  <a:spcPts val="1200"/>
                </a:spcBef>
                <a:buClr>
                  <a:srgbClr val="F21C0A"/>
                </a:buClr>
                <a:buFont typeface="wingdings"/>
                <a:buChar char=""/>
                <a:defRPr/>
              </a:pPr>
              <a:r>
                <a:rPr lang="ru-RU" sz="1400" dirty="0" smtClean="0">
                  <a:solidFill>
                    <a:srgbClr val="000000"/>
                  </a:solidFill>
                </a:rPr>
                <a:t>Научиться делать друг другу </a:t>
              </a:r>
              <a:r>
                <a:rPr lang="ru-RU" sz="1400" b="1" dirty="0" smtClean="0">
                  <a:solidFill>
                    <a:srgbClr val="000000"/>
                  </a:solidFill>
                </a:rPr>
                <a:t>конструктивные замечания и комментарии, </a:t>
              </a:r>
              <a:r>
                <a:rPr lang="ru-RU" sz="1400" dirty="0" smtClean="0"/>
                <a:t>помогать коллегам </a:t>
              </a:r>
              <a:r>
                <a:rPr lang="ru-RU" sz="1400" b="1" dirty="0" smtClean="0"/>
                <a:t>развиваться </a:t>
              </a:r>
              <a:r>
                <a:rPr lang="ru-RU" sz="1400" dirty="0" smtClean="0">
                  <a:uFill>
                    <a:solidFill>
                      <a:srgbClr val="F21C0A"/>
                    </a:solidFill>
                  </a:uFill>
                </a:rPr>
                <a:t>в личностном и профессиональном плане, не унижая их достоинства</a:t>
              </a:r>
            </a:p>
            <a:p>
              <a:pPr marL="177800" lvl="1" indent="-177800" fontAlgn="t">
                <a:spcBef>
                  <a:spcPts val="1200"/>
                </a:spcBef>
                <a:buClr>
                  <a:srgbClr val="F21C0A"/>
                </a:buClr>
                <a:buFont typeface="wingdings"/>
                <a:buChar char=""/>
                <a:defRPr/>
              </a:pPr>
              <a:r>
                <a:rPr lang="ru-RU" sz="1400" b="1" dirty="0" smtClean="0"/>
                <a:t>Наделять </a:t>
              </a:r>
              <a:r>
                <a:rPr lang="ru-RU" sz="1400" dirty="0" smtClean="0"/>
                <a:t>сотрудников </a:t>
              </a:r>
              <a:r>
                <a:rPr lang="ru-RU" sz="1400" b="1" dirty="0" smtClean="0"/>
                <a:t>полномочиями</a:t>
              </a:r>
              <a:r>
                <a:rPr lang="ru-RU" sz="1400" dirty="0" smtClean="0"/>
                <a:t> и </a:t>
              </a:r>
              <a:r>
                <a:rPr lang="ru-RU" sz="1400" b="1" dirty="0" smtClean="0"/>
                <a:t>доверять им важные поручения в четких рамках их компетенций  </a:t>
              </a:r>
              <a:endParaRPr lang="ru-RU" sz="1400" dirty="0" smtClean="0"/>
            </a:p>
            <a:p>
              <a:pPr marL="177800" lvl="1" indent="-177800" fontAlgn="t">
                <a:spcBef>
                  <a:spcPts val="1200"/>
                </a:spcBef>
                <a:buClr>
                  <a:srgbClr val="F21C0A"/>
                </a:buClr>
                <a:buFont typeface="wingdings"/>
                <a:buChar char=""/>
                <a:defRPr/>
              </a:pPr>
              <a:r>
                <a:rPr lang="ru-RU" sz="1400" dirty="0" smtClean="0">
                  <a:solidFill>
                    <a:srgbClr val="000000"/>
                  </a:solidFill>
                </a:rPr>
                <a:t>Пользоваться преимуществами </a:t>
              </a:r>
              <a:r>
                <a:rPr lang="ru-RU" sz="1400" b="1" dirty="0" smtClean="0">
                  <a:solidFill>
                    <a:srgbClr val="000000"/>
                  </a:solidFill>
                </a:rPr>
                <a:t>командного взаимодействия</a:t>
              </a:r>
              <a:r>
                <a:rPr lang="ru-RU" sz="1400" dirty="0" smtClean="0">
                  <a:solidFill>
                    <a:srgbClr val="000000"/>
                  </a:solidFill>
                </a:rPr>
                <a:t> между подразделениями, совместного поиска идей и лучших решений и </a:t>
              </a:r>
              <a:r>
                <a:rPr lang="ru-RU" sz="1400" b="1" dirty="0" smtClean="0">
                  <a:solidFill>
                    <a:srgbClr val="000000"/>
                  </a:solidFill>
                </a:rPr>
                <a:t>реализовывать найденные решения</a:t>
              </a:r>
              <a:endParaRPr lang="ru-RU" sz="1400" b="1" dirty="0">
                <a:solidFill>
                  <a:srgbClr val="FF000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074066688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7" name="Object 26" hidden="1"/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36" name="think-cell Slide" r:id="rId5" imgW="360" imgH="360" progId="TCLayout.ActiveDocument.1">
                  <p:embed/>
                </p:oleObj>
              </mc:Choice>
              <mc:Fallback>
                <p:oleObj name="think-cell Slide" r:id="rId5" imgW="360" imgH="360" progId="TCLayout.ActiveDocument.1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3" name="Group 22"/>
          <p:cNvGrpSpPr/>
          <p:nvPr/>
        </p:nvGrpSpPr>
        <p:grpSpPr>
          <a:xfrm>
            <a:off x="2806488" y="2030684"/>
            <a:ext cx="3543300" cy="1671148"/>
            <a:chOff x="2806488" y="2030684"/>
            <a:chExt cx="3543300" cy="1671148"/>
          </a:xfrm>
        </p:grpSpPr>
        <p:sp>
          <p:nvSpPr>
            <p:cNvPr id="18" name="Rectangle 17"/>
            <p:cNvSpPr/>
            <p:nvPr/>
          </p:nvSpPr>
          <p:spPr>
            <a:xfrm>
              <a:off x="2806488" y="3182758"/>
              <a:ext cx="3543300" cy="519074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45720" rIns="45720" rtlCol="0" anchor="ctr"/>
            <a:lstStyle/>
            <a:p>
              <a:pPr algn="ctr" eaLnBrk="0" hangingPunct="0"/>
              <a:r>
                <a:rPr kumimoji="1" lang="en-GB" sz="1400" b="1" dirty="0" smtClean="0">
                  <a:solidFill>
                    <a:srgbClr val="FFFFFF"/>
                  </a:solidFill>
                </a:rPr>
                <a:t>Ответственность за свои</a:t>
              </a:r>
              <a:r>
                <a:t/>
              </a:r>
              <a:br/>
              <a:r>
                <a:rPr kumimoji="1" lang="en-GB" sz="1400" b="1" dirty="0" smtClean="0">
                  <a:solidFill>
                    <a:srgbClr val="FFFFFF"/>
                  </a:solidFill>
                </a:rPr>
                <a:t>действия и открытость</a:t>
              </a:r>
            </a:p>
          </p:txBody>
        </p:sp>
        <p:sp>
          <p:nvSpPr>
            <p:cNvPr id="19" name="Rectangle 18"/>
            <p:cNvSpPr/>
            <p:nvPr/>
          </p:nvSpPr>
          <p:spPr>
            <a:xfrm>
              <a:off x="5201746" y="2606721"/>
              <a:ext cx="1148042" cy="519074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45720" tIns="45720" rIns="4572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/>
              <a:endParaRPr kumimoji="1" lang="en-GB" sz="1400" b="1" dirty="0">
                <a:solidFill>
                  <a:srgbClr val="FFFFFF"/>
                </a:solidFill>
              </a:endParaRPr>
            </a:p>
          </p:txBody>
        </p:sp>
        <p:sp>
          <p:nvSpPr>
            <p:cNvPr id="20" name="Rectangle 19"/>
            <p:cNvSpPr/>
            <p:nvPr/>
          </p:nvSpPr>
          <p:spPr>
            <a:xfrm>
              <a:off x="4004116" y="2606721"/>
              <a:ext cx="1148042" cy="519074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45720" tIns="45720" rIns="4572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/>
              <a:endParaRPr kumimoji="1" lang="en-GB" sz="1400" b="1" dirty="0">
                <a:solidFill>
                  <a:srgbClr val="FFFFFF"/>
                </a:solidFill>
              </a:endParaRPr>
            </a:p>
          </p:txBody>
        </p:sp>
        <p:sp>
          <p:nvSpPr>
            <p:cNvPr id="21" name="Rectangle 20"/>
            <p:cNvSpPr/>
            <p:nvPr/>
          </p:nvSpPr>
          <p:spPr>
            <a:xfrm>
              <a:off x="2806488" y="2606721"/>
              <a:ext cx="1148042" cy="519074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45720" rIns="45720" rtlCol="0" anchor="ctr"/>
            <a:lstStyle/>
            <a:p>
              <a:pPr algn="ctr" eaLnBrk="0" hangingPunct="0"/>
              <a:r>
                <a:rPr kumimoji="1" lang="en-GB" sz="1200" b="1" dirty="0" smtClean="0">
                  <a:solidFill>
                    <a:srgbClr val="FFFFFF"/>
                  </a:solidFill>
                </a:rPr>
                <a:t>Совместная</a:t>
              </a:r>
            </a:p>
            <a:p>
              <a:pPr algn="ctr" eaLnBrk="0" hangingPunct="0"/>
              <a:r>
                <a:rPr kumimoji="1" lang="en-GB" sz="1200" b="1" dirty="0" smtClean="0">
                  <a:solidFill>
                    <a:srgbClr val="FFFFFF"/>
                  </a:solidFill>
                </a:rPr>
                <a:t>работа</a:t>
              </a:r>
              <a:endParaRPr kumimoji="1" lang="ru-RU" sz="1200" b="1" dirty="0">
                <a:solidFill>
                  <a:srgbClr val="FFFFFF"/>
                </a:solidFill>
              </a:endParaRPr>
            </a:p>
          </p:txBody>
        </p:sp>
        <p:sp>
          <p:nvSpPr>
            <p:cNvPr id="22" name="Rectangle 21"/>
            <p:cNvSpPr/>
            <p:nvPr/>
          </p:nvSpPr>
          <p:spPr>
            <a:xfrm>
              <a:off x="2806488" y="2030684"/>
              <a:ext cx="3540225" cy="519074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45720" rIns="45720" rtlCol="0" anchor="ctr"/>
            <a:lstStyle/>
            <a:p>
              <a:pPr algn="ctr" eaLnBrk="0" hangingPunct="0"/>
              <a:r>
                <a:rPr kumimoji="1" lang="ru-RU" sz="1400" b="1" dirty="0" smtClean="0">
                  <a:solidFill>
                    <a:srgbClr val="FFFFFF"/>
                  </a:solidFill>
                </a:rPr>
                <a:t>Наш приоритет- наши клиенты </a:t>
              </a:r>
              <a:endParaRPr kumimoji="1" lang="ru-RU" sz="1400" b="1" dirty="0">
                <a:solidFill>
                  <a:srgbClr val="FFFFFF"/>
                </a:solidFill>
              </a:endParaRPr>
            </a:p>
          </p:txBody>
        </p:sp>
      </p:grpSp>
      <p:sp>
        <p:nvSpPr>
          <p:cNvPr id="120855" name="Rectangle 23"/>
          <p:cNvSpPr>
            <a:spLocks noGrp="1" noChangeArrowheads="1"/>
          </p:cNvSpPr>
          <p:nvPr>
            <p:ph type="title"/>
          </p:nvPr>
        </p:nvSpPr>
        <p:spPr>
          <a:xfrm>
            <a:off x="609600" y="666750"/>
            <a:ext cx="7924800" cy="609600"/>
          </a:xfrm>
        </p:spPr>
        <p:txBody>
          <a:bodyPr>
            <a:noAutofit/>
          </a:bodyPr>
          <a:lstStyle/>
          <a:p>
            <a:r>
              <a:rPr sz="2500" dirty="0">
                <a:solidFill>
                  <a:srgbClr val="FF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Мы постоянно стремимся сделать наше предложение более интересным и выгодным для клиентов</a:t>
            </a:r>
          </a:p>
        </p:txBody>
      </p:sp>
      <p:sp>
        <p:nvSpPr>
          <p:cNvPr id="16" name="Rectangle 15"/>
          <p:cNvSpPr/>
          <p:nvPr/>
        </p:nvSpPr>
        <p:spPr>
          <a:xfrm>
            <a:off x="7683690" y="5863097"/>
            <a:ext cx="1460310" cy="83935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600" dirty="0" smtClean="0">
              <a:solidFill>
                <a:srgbClr val="000000"/>
              </a:solidFill>
            </a:endParaRPr>
          </a:p>
        </p:txBody>
      </p:sp>
      <p:sp>
        <p:nvSpPr>
          <p:cNvPr id="15" name="Slide Number Placeholder 32"/>
          <p:cNvSpPr>
            <a:spLocks noGrp="1"/>
          </p:cNvSpPr>
          <p:nvPr>
            <p:ph type="sldNum" sz="quarter" idx="4294967295"/>
          </p:nvPr>
        </p:nvSpPr>
        <p:spPr>
          <a:xfrm>
            <a:off x="609600" y="6403340"/>
            <a:ext cx="434008" cy="194012"/>
          </a:xfrm>
          <a:prstGeom prst="rect">
            <a:avLst/>
          </a:prstGeom>
        </p:spPr>
        <p:txBody>
          <a:bodyPr/>
          <a:lstStyle/>
          <a:p>
            <a:fld id="{9B749DBC-5EFD-468C-9F9F-C80FB4A03599}" type="slidenum">
              <a:rPr lang="en-GB" sz="800" smtClean="0">
                <a:solidFill>
                  <a:srgbClr val="000000">
                    <a:tint val="75000"/>
                  </a:srgbClr>
                </a:solidFill>
              </a:rPr>
              <a:pPr/>
              <a:t>8</a:t>
            </a:fld>
            <a:endParaRPr lang="ru-RU" sz="800" dirty="0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3997979" y="2608263"/>
            <a:ext cx="1148042" cy="519074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45720" rIns="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eaLnBrk="0" hangingPunct="0"/>
            <a:r>
              <a:rPr kumimoji="1" lang="en-GB" sz="1200" b="1" dirty="0" smtClean="0">
                <a:solidFill>
                  <a:srgbClr val="FFFFFF"/>
                </a:solidFill>
              </a:rPr>
              <a:t>Улучшение и</a:t>
            </a:r>
            <a:r>
              <a:rPr sz="1600" dirty="0"/>
              <a:t/>
            </a:r>
            <a:br>
              <a:rPr sz="1600" dirty="0"/>
            </a:br>
            <a:r>
              <a:rPr kumimoji="1" lang="en-GB" sz="1200" b="1" dirty="0" smtClean="0">
                <a:solidFill>
                  <a:srgbClr val="FFFFFF"/>
                </a:solidFill>
              </a:rPr>
              <a:t>инновации</a:t>
            </a:r>
            <a:endParaRPr kumimoji="1" lang="ru-RU" sz="1200" b="1" dirty="0">
              <a:solidFill>
                <a:srgbClr val="FFFFFF"/>
              </a:solidFill>
            </a:endParaRPr>
          </a:p>
        </p:txBody>
      </p:sp>
      <p:grpSp>
        <p:nvGrpSpPr>
          <p:cNvPr id="2" name="Group 22"/>
          <p:cNvGrpSpPr/>
          <p:nvPr/>
        </p:nvGrpSpPr>
        <p:grpSpPr>
          <a:xfrm>
            <a:off x="1035349" y="3289454"/>
            <a:ext cx="7073302" cy="2867372"/>
            <a:chOff x="985653" y="3182578"/>
            <a:chExt cx="7073302" cy="2961047"/>
          </a:xfrm>
        </p:grpSpPr>
        <p:sp>
          <p:nvSpPr>
            <p:cNvPr id="42" name="Rectangle 41"/>
            <p:cNvSpPr/>
            <p:nvPr/>
          </p:nvSpPr>
          <p:spPr>
            <a:xfrm>
              <a:off x="985653" y="3182578"/>
              <a:ext cx="7073302" cy="2961047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rgbClr val="BCBCB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600" dirty="0" smtClean="0">
                <a:solidFill>
                  <a:srgbClr val="FFFFFF"/>
                </a:solidFill>
              </a:endParaRPr>
            </a:p>
          </p:txBody>
        </p:sp>
        <p:sp>
          <p:nvSpPr>
            <p:cNvPr id="43" name="Rectangle 42"/>
            <p:cNvSpPr/>
            <p:nvPr/>
          </p:nvSpPr>
          <p:spPr>
            <a:xfrm>
              <a:off x="2018992" y="3356763"/>
              <a:ext cx="5006624" cy="20264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GB" sz="1600" b="1" dirty="0" smtClean="0">
                  <a:solidFill>
                    <a:srgbClr val="FF0000"/>
                  </a:solidFill>
                </a:rPr>
                <a:t>УЛУЧШЕНИЕ И ИННОВАЦИИ</a:t>
              </a:r>
            </a:p>
          </p:txBody>
        </p:sp>
        <p:sp>
          <p:nvSpPr>
            <p:cNvPr id="44" name="Rectangle 43"/>
            <p:cNvSpPr/>
            <p:nvPr/>
          </p:nvSpPr>
          <p:spPr>
            <a:xfrm>
              <a:off x="1005294" y="3693219"/>
              <a:ext cx="7034021" cy="1906988"/>
            </a:xfrm>
            <a:prstGeom prst="rect">
              <a:avLst/>
            </a:prstGeom>
            <a:noFill/>
          </p:spPr>
          <p:txBody>
            <a:bodyPr wrap="square" lIns="36000" rIns="90000">
              <a:spAutoFit/>
            </a:bodyPr>
            <a:lstStyle/>
            <a:p>
              <a:pPr marL="177800" lvl="1" indent="-177800" fontAlgn="t">
                <a:spcBef>
                  <a:spcPts val="1200"/>
                </a:spcBef>
                <a:buClr>
                  <a:srgbClr val="F21C0A"/>
                </a:buClr>
                <a:buFont typeface="wingdings"/>
                <a:buChar char=""/>
                <a:defRPr/>
              </a:pPr>
              <a:r>
                <a:rPr lang="ru-RU" sz="1400" dirty="0" smtClean="0">
                  <a:solidFill>
                    <a:srgbClr val="000000"/>
                  </a:solidFill>
                </a:rPr>
                <a:t>Предвосхищать будущие</a:t>
              </a:r>
              <a:r>
                <a:rPr lang="ru-RU" sz="1400" b="1" dirty="0" smtClean="0">
                  <a:solidFill>
                    <a:srgbClr val="000000"/>
                  </a:solidFill>
                </a:rPr>
                <a:t> потребности наших клиентов</a:t>
              </a:r>
              <a:r>
                <a:rPr lang="ru-RU" sz="1400" dirty="0" smtClean="0">
                  <a:solidFill>
                    <a:srgbClr val="000000"/>
                  </a:solidFill>
                </a:rPr>
                <a:t>, чтобы опередить конкурентов</a:t>
              </a:r>
            </a:p>
            <a:p>
              <a:pPr marL="177800" lvl="1" indent="-177800" fontAlgn="t">
                <a:spcBef>
                  <a:spcPts val="1200"/>
                </a:spcBef>
                <a:buClr>
                  <a:srgbClr val="F21C0A"/>
                </a:buClr>
                <a:buFont typeface="wingdings"/>
                <a:buChar char=""/>
                <a:defRPr/>
              </a:pPr>
              <a:r>
                <a:rPr lang="ru-RU" sz="1400" dirty="0" smtClean="0">
                  <a:solidFill>
                    <a:srgbClr val="000000"/>
                  </a:solidFill>
                </a:rPr>
                <a:t>Никогда </a:t>
              </a:r>
              <a:r>
                <a:rPr lang="ru-RU" sz="1400" b="1" dirty="0" smtClean="0">
                  <a:solidFill>
                    <a:srgbClr val="000000"/>
                  </a:solidFill>
                </a:rPr>
                <a:t>не останавливаться на достигнутом</a:t>
              </a:r>
              <a:r>
                <a:rPr lang="ru-RU" sz="1400" dirty="0" smtClean="0">
                  <a:solidFill>
                    <a:srgbClr val="000000"/>
                  </a:solidFill>
                </a:rPr>
                <a:t> и всегда стремиться к </a:t>
              </a:r>
              <a:r>
                <a:rPr lang="ru-RU" sz="1400" b="1" dirty="0" smtClean="0">
                  <a:solidFill>
                    <a:srgbClr val="000000"/>
                  </a:solidFill>
                </a:rPr>
                <a:t>постоянному совершенствованию э</a:t>
              </a:r>
              <a:r>
                <a:rPr lang="ru-RU" sz="1400" dirty="0" smtClean="0">
                  <a:solidFill>
                    <a:srgbClr val="000000"/>
                  </a:solidFill>
                </a:rPr>
                <a:t>ффективности работы и результативности своих действий</a:t>
              </a:r>
            </a:p>
            <a:p>
              <a:pPr marL="177800" lvl="1" indent="-177800" fontAlgn="t">
                <a:spcBef>
                  <a:spcPts val="1200"/>
                </a:spcBef>
                <a:buClr>
                  <a:srgbClr val="F21C0A"/>
                </a:buClr>
                <a:buFont typeface="wingdings"/>
                <a:buChar char=""/>
                <a:defRPr/>
              </a:pPr>
              <a:r>
                <a:rPr lang="ru-RU" sz="1400" dirty="0" smtClean="0">
                  <a:solidFill>
                    <a:srgbClr val="000000"/>
                  </a:solidFill>
                </a:rPr>
                <a:t>Использовать нестандартные подходы и </a:t>
              </a:r>
              <a:r>
                <a:rPr lang="ru-RU" sz="1400" b="1" dirty="0" smtClean="0">
                  <a:solidFill>
                    <a:srgbClr val="000000"/>
                  </a:solidFill>
                </a:rPr>
                <a:t>инновационное мышление</a:t>
              </a:r>
              <a:r>
                <a:rPr lang="ru-RU" sz="1400" dirty="0" smtClean="0">
                  <a:solidFill>
                    <a:srgbClr val="000000"/>
                  </a:solidFill>
                </a:rPr>
                <a:t>, чтобы в кратчайшие сроки находить лучшие решения</a:t>
              </a:r>
            </a:p>
            <a:p>
              <a:pPr marL="177800" lvl="1" indent="-177800" fontAlgn="t">
                <a:spcBef>
                  <a:spcPts val="1200"/>
                </a:spcBef>
                <a:buClr>
                  <a:srgbClr val="F21C0A"/>
                </a:buClr>
                <a:buFont typeface="wingdings"/>
                <a:buChar char=""/>
                <a:defRPr/>
              </a:pPr>
              <a:r>
                <a:rPr lang="ru-RU" sz="1400" dirty="0" smtClean="0">
                  <a:solidFill>
                    <a:srgbClr val="000000"/>
                  </a:solidFill>
                </a:rPr>
                <a:t>Набраться </a:t>
              </a:r>
              <a:r>
                <a:rPr lang="ru-RU" sz="1400" b="1" dirty="0" smtClean="0">
                  <a:solidFill>
                    <a:srgbClr val="000000"/>
                  </a:solidFill>
                </a:rPr>
                <a:t>смелости</a:t>
              </a:r>
              <a:r>
                <a:rPr lang="ru-RU" sz="1400" dirty="0" smtClean="0">
                  <a:solidFill>
                    <a:srgbClr val="000000"/>
                  </a:solidFill>
                </a:rPr>
                <a:t> реализовывать самые смелые идеи и </a:t>
              </a:r>
              <a:r>
                <a:rPr lang="ru-RU" sz="1400" b="1" dirty="0" smtClean="0">
                  <a:solidFill>
                    <a:srgbClr val="000000"/>
                  </a:solidFill>
                </a:rPr>
                <a:t>извлекать уроки</a:t>
              </a:r>
              <a:r>
                <a:rPr lang="ru-RU" sz="1400" dirty="0" smtClean="0">
                  <a:solidFill>
                    <a:srgbClr val="000000"/>
                  </a:solidFill>
                </a:rPr>
                <a:t> из ошибок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542432537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0" presetClass="entr" presetSubtype="0" fill="hold" grpId="0" nodeType="after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7" name="Object 26" hidden="1"/>
          <p:cNvGraphicFramePr>
            <a:graphicFrameLocks noChangeAspect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1924292056"/>
              </p:ext>
            </p:extLst>
          </p:nvPr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59" name="think-cell Slide" r:id="rId5" imgW="360" imgH="360" progId="TCLayout.ActiveDocument.1">
                  <p:embed/>
                </p:oleObj>
              </mc:Choice>
              <mc:Fallback>
                <p:oleObj name="think-cell Slide" r:id="rId5" imgW="360" imgH="360" progId="TCLayout.ActiveDocument.1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Rectangle 16"/>
          <p:cNvSpPr/>
          <p:nvPr/>
        </p:nvSpPr>
        <p:spPr>
          <a:xfrm>
            <a:off x="7683690" y="5863097"/>
            <a:ext cx="1460310" cy="83935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400" dirty="0" smtClean="0">
              <a:solidFill>
                <a:srgbClr val="000000"/>
              </a:solidFill>
            </a:endParaRPr>
          </a:p>
        </p:txBody>
      </p:sp>
      <p:grpSp>
        <p:nvGrpSpPr>
          <p:cNvPr id="18" name="Group 17"/>
          <p:cNvGrpSpPr/>
          <p:nvPr/>
        </p:nvGrpSpPr>
        <p:grpSpPr>
          <a:xfrm>
            <a:off x="4994318" y="4509120"/>
            <a:ext cx="3545763" cy="1626675"/>
            <a:chOff x="4994318" y="4509120"/>
            <a:chExt cx="3545763" cy="1626675"/>
          </a:xfrm>
        </p:grpSpPr>
        <p:sp>
          <p:nvSpPr>
            <p:cNvPr id="50" name="Rectangle 49"/>
            <p:cNvSpPr/>
            <p:nvPr/>
          </p:nvSpPr>
          <p:spPr>
            <a:xfrm>
              <a:off x="4994318" y="5616721"/>
              <a:ext cx="3543300" cy="519074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45720" rIns="45720" rtlCol="0" anchor="ctr"/>
            <a:lstStyle/>
            <a:p>
              <a:pPr algn="ctr" eaLnBrk="0" hangingPunct="0"/>
              <a:r>
                <a:rPr kumimoji="1" lang="ru-RU" sz="1200" b="1" dirty="0" smtClean="0">
                  <a:solidFill>
                    <a:srgbClr val="FFFFFF"/>
                  </a:solidFill>
                </a:rPr>
                <a:t>Ответственность и непредвзятость</a:t>
              </a:r>
              <a:endParaRPr kumimoji="1" lang="en-GB" sz="1200" b="1" dirty="0" smtClean="0">
                <a:solidFill>
                  <a:srgbClr val="FFFFFF"/>
                </a:solidFill>
              </a:endParaRPr>
            </a:p>
          </p:txBody>
        </p:sp>
        <p:sp>
          <p:nvSpPr>
            <p:cNvPr id="51" name="Rectangle 50"/>
            <p:cNvSpPr/>
            <p:nvPr/>
          </p:nvSpPr>
          <p:spPr>
            <a:xfrm>
              <a:off x="7389576" y="5040684"/>
              <a:ext cx="1148042" cy="519074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45720" rIns="45720" rtlCol="0" anchor="ctr"/>
            <a:lstStyle/>
            <a:p>
              <a:pPr algn="ctr" eaLnBrk="0" hangingPunct="0"/>
              <a:endParaRPr kumimoji="1" lang="en-GB" sz="1200" b="1" dirty="0">
                <a:solidFill>
                  <a:srgbClr val="FFFFFF"/>
                </a:solidFill>
              </a:endParaRPr>
            </a:p>
          </p:txBody>
        </p:sp>
        <p:sp>
          <p:nvSpPr>
            <p:cNvPr id="52" name="Rectangle 51"/>
            <p:cNvSpPr/>
            <p:nvPr/>
          </p:nvSpPr>
          <p:spPr>
            <a:xfrm>
              <a:off x="6191946" y="5040684"/>
              <a:ext cx="1148042" cy="519074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0" tIns="45720" rIns="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/>
              <a:r>
                <a:rPr kumimoji="1" lang="en-GB" sz="1200" b="1" dirty="0" smtClean="0">
                  <a:solidFill>
                    <a:srgbClr val="FFFFFF"/>
                  </a:solidFill>
                </a:rPr>
                <a:t>Улучшение и</a:t>
              </a:r>
              <a:r>
                <a:rPr sz="1600"/>
                <a:t/>
              </a:r>
              <a:br>
                <a:rPr sz="1600"/>
              </a:br>
              <a:r>
                <a:rPr kumimoji="1" lang="en-GB" sz="1200" b="1" dirty="0" smtClean="0">
                  <a:solidFill>
                    <a:srgbClr val="FFFFFF"/>
                  </a:solidFill>
                </a:rPr>
                <a:t>инновации</a:t>
              </a:r>
              <a:endParaRPr kumimoji="1" lang="ru-RU" sz="1200" b="1" dirty="0">
                <a:solidFill>
                  <a:srgbClr val="FFFFFF"/>
                </a:solidFill>
              </a:endParaRPr>
            </a:p>
          </p:txBody>
        </p:sp>
        <p:sp>
          <p:nvSpPr>
            <p:cNvPr id="53" name="Rectangle 52"/>
            <p:cNvSpPr/>
            <p:nvPr/>
          </p:nvSpPr>
          <p:spPr>
            <a:xfrm>
              <a:off x="4994318" y="5040684"/>
              <a:ext cx="1148042" cy="519074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45720" rIns="45720" rtlCol="0" anchor="ctr"/>
            <a:lstStyle/>
            <a:p>
              <a:pPr algn="ctr" eaLnBrk="0" hangingPunct="0"/>
              <a:r>
                <a:rPr kumimoji="1" lang="en-GB" sz="1200" b="1" dirty="0" smtClean="0">
                  <a:solidFill>
                    <a:srgbClr val="FFFFFF"/>
                  </a:solidFill>
                </a:rPr>
                <a:t>Совместная</a:t>
              </a:r>
            </a:p>
            <a:p>
              <a:pPr algn="ctr" eaLnBrk="0" hangingPunct="0"/>
              <a:r>
                <a:rPr kumimoji="1" lang="en-GB" sz="1200" b="1" dirty="0" smtClean="0">
                  <a:solidFill>
                    <a:srgbClr val="FFFFFF"/>
                  </a:solidFill>
                </a:rPr>
                <a:t>работа</a:t>
              </a:r>
              <a:endParaRPr kumimoji="1" lang="ru-RU" sz="1200" b="1" dirty="0">
                <a:solidFill>
                  <a:srgbClr val="FFFFFF"/>
                </a:solidFill>
              </a:endParaRPr>
            </a:p>
          </p:txBody>
        </p:sp>
        <p:sp>
          <p:nvSpPr>
            <p:cNvPr id="54" name="Rectangle 53"/>
            <p:cNvSpPr/>
            <p:nvPr/>
          </p:nvSpPr>
          <p:spPr>
            <a:xfrm>
              <a:off x="4999856" y="4509120"/>
              <a:ext cx="3540225" cy="519074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45720" rIns="45720" rtlCol="0" anchor="ctr"/>
            <a:lstStyle/>
            <a:p>
              <a:pPr algn="ctr" eaLnBrk="0" hangingPunct="0"/>
              <a:r>
                <a:rPr kumimoji="1" lang="ru-RU" sz="1200" b="1" dirty="0" err="1" smtClean="0">
                  <a:solidFill>
                    <a:srgbClr val="FFFFFF"/>
                  </a:solidFill>
                </a:rPr>
                <a:t>Клиентоориентированность</a:t>
              </a:r>
              <a:endParaRPr kumimoji="1" lang="ru-RU" sz="1200" b="1" dirty="0">
                <a:solidFill>
                  <a:srgbClr val="FFFFFF"/>
                </a:solidFill>
              </a:endParaRPr>
            </a:p>
          </p:txBody>
        </p:sp>
      </p:grpSp>
      <p:sp>
        <p:nvSpPr>
          <p:cNvPr id="120855" name="Rectangle 23"/>
          <p:cNvSpPr>
            <a:spLocks noGrp="1" noChangeArrowheads="1"/>
          </p:cNvSpPr>
          <p:nvPr>
            <p:ph type="title"/>
          </p:nvPr>
        </p:nvSpPr>
        <p:spPr>
          <a:xfrm>
            <a:off x="609600" y="666750"/>
            <a:ext cx="8249392" cy="609600"/>
          </a:xfrm>
          <a:noFill/>
        </p:spPr>
        <p:txBody>
          <a:bodyPr>
            <a:noAutofit/>
          </a:bodyPr>
          <a:lstStyle/>
          <a:p>
            <a:r>
              <a:rPr lang="ru-RU" altLang="de-DE" sz="2500" dirty="0">
                <a:solidFill>
                  <a:srgbClr val="FF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Мы </a:t>
            </a:r>
            <a:r>
              <a:rPr lang="ru-RU" sz="2500" dirty="0">
                <a:solidFill>
                  <a:srgbClr val="FF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стремимся сообща достигнуть успеха, повышая эффективность бизнеса наших клиентов и акционеров и способствуя взаимному развитию</a:t>
            </a:r>
            <a:br>
              <a:rPr lang="ru-RU" sz="2500" dirty="0">
                <a:solidFill>
                  <a:srgbClr val="FF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br>
            <a:endParaRPr lang="ru-RU" sz="2500" dirty="0">
              <a:solidFill>
                <a:srgbClr val="FF0000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5" name="Slide Number Placeholder 32"/>
          <p:cNvSpPr>
            <a:spLocks noGrp="1"/>
          </p:cNvSpPr>
          <p:nvPr>
            <p:ph type="sldNum" sz="quarter" idx="4294967295"/>
          </p:nvPr>
        </p:nvSpPr>
        <p:spPr>
          <a:xfrm>
            <a:off x="609600" y="6403340"/>
            <a:ext cx="434008" cy="194012"/>
          </a:xfrm>
          <a:prstGeom prst="rect">
            <a:avLst/>
          </a:prstGeom>
        </p:spPr>
        <p:txBody>
          <a:bodyPr/>
          <a:lstStyle/>
          <a:p>
            <a:fld id="{9B749DBC-5EFD-468C-9F9F-C80FB4A03599}" type="slidenum">
              <a:rPr lang="en-GB" sz="700" smtClean="0">
                <a:solidFill>
                  <a:srgbClr val="000000">
                    <a:tint val="75000"/>
                  </a:srgbClr>
                </a:solidFill>
              </a:rPr>
              <a:pPr/>
              <a:t>9</a:t>
            </a:fld>
            <a:endParaRPr lang="ru-RU" sz="700" dirty="0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7389576" y="5042117"/>
            <a:ext cx="1148042" cy="519074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45720" tIns="45720" rIns="4572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eaLnBrk="0" hangingPunct="0"/>
            <a:r>
              <a:rPr kumimoji="1" lang="en-GB" sz="1200" b="1" dirty="0" smtClean="0">
                <a:solidFill>
                  <a:srgbClr val="FFFFFF"/>
                </a:solidFill>
              </a:rPr>
              <a:t>Совместные </a:t>
            </a:r>
            <a:r>
              <a:rPr sz="1600" dirty="0"/>
              <a:t/>
            </a:r>
            <a:br>
              <a:rPr sz="1600" dirty="0"/>
            </a:br>
            <a:r>
              <a:rPr kumimoji="1" lang="en-GB" sz="1200" b="1" dirty="0" smtClean="0">
                <a:solidFill>
                  <a:srgbClr val="FFFFFF"/>
                </a:solidFill>
              </a:rPr>
              <a:t>победы</a:t>
            </a:r>
            <a:endParaRPr kumimoji="1" lang="ru-RU" sz="1200" b="1" dirty="0">
              <a:solidFill>
                <a:srgbClr val="FFFFFF"/>
              </a:solidFill>
            </a:endParaRPr>
          </a:p>
        </p:txBody>
      </p:sp>
      <p:grpSp>
        <p:nvGrpSpPr>
          <p:cNvPr id="29" name="Group 13"/>
          <p:cNvGrpSpPr/>
          <p:nvPr/>
        </p:nvGrpSpPr>
        <p:grpSpPr>
          <a:xfrm>
            <a:off x="609600" y="2042578"/>
            <a:ext cx="6396842" cy="3293546"/>
            <a:chOff x="609600" y="2042578"/>
            <a:chExt cx="6396842" cy="3293546"/>
          </a:xfrm>
        </p:grpSpPr>
        <p:sp>
          <p:nvSpPr>
            <p:cNvPr id="30" name="Rectangle 29"/>
            <p:cNvSpPr/>
            <p:nvPr/>
          </p:nvSpPr>
          <p:spPr>
            <a:xfrm>
              <a:off x="609600" y="2042578"/>
              <a:ext cx="6396842" cy="3293546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rgbClr val="BCBCB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400" dirty="0" smtClean="0">
                <a:solidFill>
                  <a:srgbClr val="FFFFFF"/>
                </a:solidFill>
              </a:endParaRPr>
            </a:p>
          </p:txBody>
        </p:sp>
        <p:sp>
          <p:nvSpPr>
            <p:cNvPr id="31" name="Rectangle 30"/>
            <p:cNvSpPr/>
            <p:nvPr/>
          </p:nvSpPr>
          <p:spPr>
            <a:xfrm>
              <a:off x="1279491" y="2230201"/>
              <a:ext cx="5057061" cy="20892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GB" sz="1400" b="1" dirty="0" smtClean="0">
                  <a:solidFill>
                    <a:srgbClr val="FF0000"/>
                  </a:solidFill>
                </a:rPr>
                <a:t>СОВМЕСТНЫЕ ПОБЕДЫ</a:t>
              </a:r>
              <a:endParaRPr lang="ru-RU" sz="1400" b="1" dirty="0">
                <a:solidFill>
                  <a:srgbClr val="FF0000"/>
                </a:solidFill>
              </a:endParaRPr>
            </a:p>
          </p:txBody>
        </p:sp>
        <p:sp>
          <p:nvSpPr>
            <p:cNvPr id="32" name="Rectangle 31"/>
            <p:cNvSpPr/>
            <p:nvPr/>
          </p:nvSpPr>
          <p:spPr>
            <a:xfrm>
              <a:off x="647615" y="2593544"/>
              <a:ext cx="6275702" cy="2062103"/>
            </a:xfrm>
            <a:prstGeom prst="rect">
              <a:avLst/>
            </a:prstGeom>
            <a:noFill/>
          </p:spPr>
          <p:txBody>
            <a:bodyPr wrap="square" lIns="36000" rIns="0">
              <a:spAutoFit/>
            </a:bodyPr>
            <a:lstStyle/>
            <a:p>
              <a:pPr marL="176213" indent="-176213" fontAlgn="t">
                <a:spcBef>
                  <a:spcPts val="1200"/>
                </a:spcBef>
                <a:buClr>
                  <a:srgbClr val="F21C0A"/>
                </a:buClr>
                <a:buFont typeface="Arial" pitchFamily="34" charset="0"/>
                <a:buChar char="•"/>
                <a:defRPr/>
              </a:pPr>
              <a:r>
                <a:rPr lang="ru-RU" sz="1400" dirty="0" smtClean="0">
                  <a:solidFill>
                    <a:srgbClr val="000000"/>
                  </a:solidFill>
                </a:rPr>
                <a:t>Помогать нашим </a:t>
              </a:r>
              <a:r>
                <a:rPr lang="ru-RU" sz="1400" b="1" dirty="0" smtClean="0">
                  <a:solidFill>
                    <a:srgbClr val="000000"/>
                  </a:solidFill>
                </a:rPr>
                <a:t>клиентам достигнуть успеха</a:t>
              </a:r>
              <a:r>
                <a:rPr lang="ru-RU" sz="1400" dirty="0" smtClean="0">
                  <a:solidFill>
                    <a:srgbClr val="000000"/>
                  </a:solidFill>
                </a:rPr>
                <a:t>, не оставлять их проблемы без решения</a:t>
              </a:r>
            </a:p>
            <a:p>
              <a:pPr marL="176213" indent="-176213" fontAlgn="t">
                <a:spcBef>
                  <a:spcPts val="1200"/>
                </a:spcBef>
                <a:buClr>
                  <a:srgbClr val="F21C0A"/>
                </a:buClr>
                <a:buFont typeface="Arial" pitchFamily="34" charset="0"/>
                <a:buChar char="•"/>
                <a:defRPr/>
              </a:pPr>
              <a:r>
                <a:rPr lang="ru-RU" sz="1400" dirty="0" smtClean="0">
                  <a:solidFill>
                    <a:srgbClr val="000000"/>
                  </a:solidFill>
                </a:rPr>
                <a:t>Взять на себя обязательство </a:t>
              </a:r>
              <a:r>
                <a:rPr lang="ru-RU" sz="1400" b="1" dirty="0" smtClean="0">
                  <a:solidFill>
                    <a:srgbClr val="000000"/>
                  </a:solidFill>
                </a:rPr>
                <a:t>работать с максимально возможной отдачей, </a:t>
              </a:r>
              <a:r>
                <a:rPr lang="ru-RU" sz="1400" dirty="0" smtClean="0">
                  <a:solidFill>
                    <a:srgbClr val="000000"/>
                  </a:solidFill>
                </a:rPr>
                <a:t>нести </a:t>
              </a:r>
              <a:r>
                <a:rPr lang="ru-RU" sz="1400" b="1" dirty="0" smtClean="0">
                  <a:solidFill>
                    <a:srgbClr val="000000"/>
                  </a:solidFill>
                </a:rPr>
                <a:t>ответственность за свои действия </a:t>
              </a:r>
              <a:r>
                <a:rPr lang="ru-RU" sz="1400" dirty="0" smtClean="0">
                  <a:solidFill>
                    <a:srgbClr val="000000"/>
                  </a:solidFill>
                </a:rPr>
                <a:t>и всегда </a:t>
              </a:r>
              <a:r>
                <a:rPr lang="ru-RU" sz="1400" b="1" dirty="0" smtClean="0">
                  <a:solidFill>
                    <a:srgbClr val="000000"/>
                  </a:solidFill>
                </a:rPr>
                <a:t>выполнять </a:t>
              </a:r>
              <a:r>
                <a:rPr lang="ru-RU" sz="1400" dirty="0" smtClean="0">
                  <a:solidFill>
                    <a:srgbClr val="000000"/>
                  </a:solidFill>
                  <a:uFill>
                    <a:solidFill>
                      <a:srgbClr val="F21C0A"/>
                    </a:solidFill>
                  </a:uFill>
                </a:rPr>
                <a:t>обещания</a:t>
              </a:r>
              <a:endParaRPr lang="ru-RU" sz="1400" b="1" dirty="0" smtClean="0">
                <a:solidFill>
                  <a:srgbClr val="000000"/>
                </a:solidFill>
              </a:endParaRPr>
            </a:p>
            <a:p>
              <a:pPr marL="176213" indent="-176213" fontAlgn="t">
                <a:spcBef>
                  <a:spcPts val="1200"/>
                </a:spcBef>
                <a:buClr>
                  <a:srgbClr val="F21C0A"/>
                </a:buClr>
                <a:buFont typeface="Arial" pitchFamily="34" charset="0"/>
                <a:buChar char="•"/>
                <a:defRPr/>
              </a:pPr>
              <a:r>
                <a:rPr lang="ru-RU" sz="1400" dirty="0" smtClean="0">
                  <a:uFill>
                    <a:solidFill>
                      <a:srgbClr val="F21C0A"/>
                    </a:solidFill>
                  </a:uFill>
                </a:rPr>
                <a:t>Приложить все усилия и установить эталонные критерии качества, стремиться</a:t>
              </a:r>
              <a:r>
                <a:rPr lang="ru-RU" sz="1400" b="1" dirty="0" smtClean="0">
                  <a:uFill>
                    <a:solidFill>
                      <a:srgbClr val="F21C0A"/>
                    </a:solidFill>
                  </a:uFill>
                </a:rPr>
                <a:t> к победам на </a:t>
              </a:r>
              <a:r>
                <a:rPr lang="ru-RU" sz="1400" b="1" dirty="0" smtClean="0"/>
                <a:t>благо Компании</a:t>
              </a:r>
              <a:endParaRPr lang="ru-RU" sz="1400" dirty="0" smtClean="0">
                <a:uFill>
                  <a:solidFill>
                    <a:srgbClr val="F21C0A"/>
                  </a:solidFill>
                </a:uFill>
                <a:ea typeface="Calibri"/>
                <a:cs typeface="Times New Roman"/>
              </a:endParaRPr>
            </a:p>
            <a:p>
              <a:pPr marL="176213" indent="-176213" fontAlgn="t">
                <a:spcBef>
                  <a:spcPts val="1200"/>
                </a:spcBef>
                <a:buClr>
                  <a:srgbClr val="F21C0A"/>
                </a:buClr>
                <a:buFont typeface="Arial" pitchFamily="34" charset="0"/>
                <a:buChar char="•"/>
                <a:defRPr/>
              </a:pPr>
              <a:r>
                <a:rPr lang="ru-RU" sz="1400" b="1" dirty="0" smtClean="0">
                  <a:uFill>
                    <a:solidFill>
                      <a:srgbClr val="F21C0A"/>
                    </a:solidFill>
                  </a:uFill>
                </a:rPr>
                <a:t>Радоваться </a:t>
              </a:r>
              <a:r>
                <a:rPr lang="ru-RU" sz="1400" b="1" dirty="0" smtClean="0"/>
                <a:t>общим успехам</a:t>
              </a:r>
              <a:r>
                <a:rPr lang="ru-RU" sz="1400" dirty="0" smtClean="0"/>
                <a:t> и достижениям каждого члена команды</a:t>
              </a:r>
              <a:endParaRPr lang="ru-RU" sz="1400" dirty="0"/>
            </a:p>
          </p:txBody>
        </p:sp>
      </p:grpSp>
    </p:spTree>
    <p:extLst>
      <p:ext uri="{BB962C8B-B14F-4D97-AF65-F5344CB8AC3E}">
        <p14:creationId xmlns:p14="http://schemas.microsoft.com/office/powerpoint/2010/main" val="2751363523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75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10723</TotalTime>
  <Words>1292</Words>
  <Application>Microsoft Office PowerPoint</Application>
  <PresentationFormat>Экран (4:3)</PresentationFormat>
  <Paragraphs>246</Paragraphs>
  <Slides>22</Slides>
  <Notes>21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22</vt:i4>
      </vt:variant>
    </vt:vector>
  </HeadingPairs>
  <TitlesOfParts>
    <vt:vector size="24" baseType="lpstr">
      <vt:lpstr>Тема Office</vt:lpstr>
      <vt:lpstr>think-cell Slide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Ответственное поведение и непредвзятость — основные принципы работы E.ON</vt:lpstr>
      <vt:lpstr>Мы дорожим прочными отношениями   с клиентами, коллегами и обществом   </vt:lpstr>
      <vt:lpstr>Мы постоянно стремимся сделать наше предложение более интересным и выгодным для клиентов</vt:lpstr>
      <vt:lpstr>Мы стремимся сообща достигнуть успеха, повышая эффективность бизнеса наших клиентов и акционеров и способствуя взаимному развитию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E.ON Russia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Литорина Виктория Геннадьевна</dc:creator>
  <cp:lastModifiedBy>Литорина Виктория Геннадьевна</cp:lastModifiedBy>
  <cp:revision>58</cp:revision>
  <cp:lastPrinted>2014-04-14T11:45:54Z</cp:lastPrinted>
  <dcterms:created xsi:type="dcterms:W3CDTF">2014-03-17T06:18:17Z</dcterms:created>
  <dcterms:modified xsi:type="dcterms:W3CDTF">2014-08-08T07:09:46Z</dcterms:modified>
</cp:coreProperties>
</file>