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2" r:id="rId5"/>
  </p:sldMasterIdLst>
  <p:notesMasterIdLst>
    <p:notesMasterId r:id="rId7"/>
  </p:notesMasterIdLst>
  <p:handoutMasterIdLst>
    <p:handoutMasterId r:id="rId8"/>
  </p:handoutMasterIdLst>
  <p:sldIdLst>
    <p:sldId id="259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53" autoAdjust="0"/>
  </p:normalViewPr>
  <p:slideViewPr>
    <p:cSldViewPr snapToGrid="0">
      <p:cViewPr varScale="1">
        <p:scale>
          <a:sx n="75" d="100"/>
          <a:sy n="75" d="100"/>
        </p:scale>
        <p:origin x="9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844" y="-90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781FF-603B-4991-9D98-577473FC391C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00250-A010-46F0-9D7E-66BB74A28CC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789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CCB28-E625-4F36-8ECB-CFD0137866C2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29BDA-A24D-4E46-8733-E59855D39C8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407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29BDA-A24D-4E46-8733-E59855D39C8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475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DD09AB-8551-414E-B60E-8BB09109A1F1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E42927A-C1EA-442F-9B70-13C8590230D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C198-198F-43A6-B62C-E4BF9EEFB0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on_logo2" descr="EON_MI_W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1095" y="6064250"/>
            <a:ext cx="1442905" cy="539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86207870"/>
              </p:ext>
            </p:extLst>
          </p:nvPr>
        </p:nvGraphicFramePr>
        <p:xfrm>
          <a:off x="0" y="0"/>
          <a:ext cx="9144000" cy="121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0367"/>
                <a:gridCol w="838460"/>
                <a:gridCol w="1166552"/>
                <a:gridCol w="1494645"/>
                <a:gridCol w="436044"/>
                <a:gridCol w="2797947"/>
                <a:gridCol w="1097981"/>
                <a:gridCol w="802004"/>
              </a:tblGrid>
              <a:tr h="396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СОПР-002-Р-1.0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Стандарт  по организации проведения допуска в КТЦ</a:t>
                      </a: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Версия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1.0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Статус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Согласован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Подразделение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КТЦ/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ХЛ/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ЦЦР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Отв.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Ст. машинист, Машинист блока,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Лаборант, Мастер</a:t>
                      </a:r>
                    </a:p>
                  </a:txBody>
                  <a:tcPr marL="36000" marR="3600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создания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18.08.2014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  <a:tr h="39600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Ответственный за изменения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900" dirty="0">
                        <a:latin typeface="HeliosCond" pitchFamily="2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последнего изменения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+mn-lt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6C7A5-B71E-4A96-BED6-CB67FB26BC64}" type="datetimeFigureOut">
              <a:rPr lang="ru-RU" smtClean="0"/>
              <a:pPr/>
              <a:t>09.09.2014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pic>
        <p:nvPicPr>
          <p:cNvPr id="7" name="eon_logo2" descr="EON_MI_W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01095" y="6064250"/>
            <a:ext cx="1442905" cy="539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-1" y="1219201"/>
            <a:ext cx="6705601" cy="8001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96850" indent="-196850" defTabSz="785813" eaLnBrk="0" hangingPunct="0"/>
            <a:r>
              <a:rPr lang="ru-RU" sz="1000" b="1" dirty="0" smtClean="0">
                <a:cs typeface="Arial" charset="0"/>
              </a:rPr>
              <a:t>Цель</a:t>
            </a:r>
            <a:endParaRPr lang="en-US" sz="1000" dirty="0">
              <a:cs typeface="Arial" charset="0"/>
            </a:endParaRPr>
          </a:p>
          <a:p>
            <a:pPr marL="171450" indent="-171450" defTabSz="855663" eaLnBrk="0" hangingPunct="0">
              <a:buFont typeface="Arial" panose="020B0604020202020204" pitchFamily="34" charset="0"/>
              <a:buChar char="•"/>
            </a:pPr>
            <a:r>
              <a:rPr lang="ru-RU" sz="1000" dirty="0">
                <a:cs typeface="Arial" charset="0"/>
              </a:rPr>
              <a:t>Сокращение времени прохождения процедуры допуска к </a:t>
            </a:r>
            <a:r>
              <a:rPr lang="ru-RU" sz="1000" dirty="0" smtClean="0">
                <a:cs typeface="Arial" charset="0"/>
              </a:rPr>
              <a:t>работам</a:t>
            </a:r>
            <a:r>
              <a:rPr lang="ru-RU" sz="1000" dirty="0">
                <a:cs typeface="Arial" charset="0"/>
              </a:rPr>
              <a:t>, </a:t>
            </a:r>
            <a:r>
              <a:rPr lang="ru-RU" sz="1000" dirty="0" smtClean="0">
                <a:cs typeface="Arial" charset="0"/>
              </a:rPr>
              <a:t>увеличение времени </a:t>
            </a:r>
            <a:r>
              <a:rPr lang="ru-RU" sz="1000" dirty="0">
                <a:cs typeface="Arial" charset="0"/>
              </a:rPr>
              <a:t>для проведения ремонтных работ </a:t>
            </a:r>
          </a:p>
        </p:txBody>
      </p:sp>
      <p:sp>
        <p:nvSpPr>
          <p:cNvPr id="11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-1" y="2019301"/>
            <a:ext cx="6705601" cy="48386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36000" bIns="39283"/>
          <a:lstStyle/>
          <a:p>
            <a:pPr marL="190500" indent="-190500" defTabSz="785813" eaLnBrk="0" hangingPunct="0"/>
            <a:r>
              <a:rPr lang="ru-RU" sz="1000" b="1" dirty="0">
                <a:cs typeface="Arial" charset="0"/>
              </a:rPr>
              <a:t>Правила по </a:t>
            </a:r>
            <a:r>
              <a:rPr lang="ru-RU" sz="1000" b="1" dirty="0" smtClean="0">
                <a:cs typeface="Arial" charset="0"/>
              </a:rPr>
              <a:t>организации проведения допуска бригад к началу работ:</a:t>
            </a:r>
          </a:p>
          <a:p>
            <a:pPr marL="190500" indent="-190500" defTabSz="785813" eaLnBrk="0" hangingPunct="0"/>
            <a:r>
              <a:rPr lang="ru-RU" sz="1000" b="1" dirty="0" smtClean="0">
                <a:cs typeface="Arial" charset="0"/>
              </a:rPr>
              <a:t>Подготавливающий рабочее место (Ст. машинист):</a:t>
            </a:r>
          </a:p>
          <a:p>
            <a:pPr marL="190500" lvl="0" indent="-190500" defTabSz="785813" eaLnBrk="0" hangingPunct="0">
              <a:buFont typeface="Arial" pitchFamily="34" charset="0"/>
              <a:buChar char="•"/>
            </a:pPr>
            <a:r>
              <a:rPr lang="ru-RU" sz="1000" dirty="0" smtClean="0"/>
              <a:t>Подготовить рабочие места по новым нарядам и распоряжениям в смену с 20:00 до 08:00</a:t>
            </a:r>
          </a:p>
          <a:p>
            <a:pPr marL="190500" lvl="0" indent="-190500" defTabSz="785813" eaLnBrk="0" hangingPunct="0">
              <a:buFont typeface="Arial" pitchFamily="34" charset="0"/>
              <a:buChar char="•"/>
            </a:pPr>
            <a:r>
              <a:rPr lang="ru-RU" sz="1000" dirty="0" smtClean="0"/>
              <a:t>Зарегистрировать в журналах новые наряды </a:t>
            </a:r>
            <a:r>
              <a:rPr lang="ru-RU" sz="1000" dirty="0"/>
              <a:t>и распоряжения в смену с 20:00 до 08:00</a:t>
            </a:r>
            <a:endParaRPr lang="ru-RU" sz="1000" dirty="0" smtClean="0"/>
          </a:p>
          <a:p>
            <a:pPr marL="190500" indent="-190500" defTabSz="785813" eaLnBrk="0" hangingPunct="0"/>
            <a:r>
              <a:rPr lang="ru-RU" sz="1000" b="1" dirty="0" smtClean="0">
                <a:cs typeface="Arial" charset="0"/>
              </a:rPr>
              <a:t>Инспектор ПЧ-13:</a:t>
            </a:r>
            <a:endParaRPr lang="en-US" sz="1000" b="1" dirty="0" smtClean="0">
              <a:cs typeface="Arial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Согласовать новые наряды в смену с 20:00 до 08:00</a:t>
            </a:r>
          </a:p>
          <a:p>
            <a:r>
              <a:rPr lang="ru-RU" sz="1000" b="1" dirty="0" smtClean="0">
                <a:cs typeface="Arial" charset="0"/>
              </a:rPr>
              <a:t>Лаборант химического анализа ХЛ: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Прибыть на БЩУ-2 в 8:05 для проведения хим.анализов газов, необходимых для проведения ремонтных работ</a:t>
            </a:r>
          </a:p>
          <a:p>
            <a:pPr lvl="0"/>
            <a:r>
              <a:rPr lang="ru-RU" sz="1000" b="1" dirty="0" smtClean="0">
                <a:cs typeface="Arial" charset="0"/>
              </a:rPr>
              <a:t>Мастера ЦЦР/ Мастера подрядных организаций: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Прибыть на БЩУ-2 (место начала проведения допусков) к 8:05 для встречи с допускающим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Сообщить допускающему по какому наряду предстоит допуск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Узнать о времени проведения допуска на рабочем месте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Сообщить бригаде о времени проведения допуска на рабочем месте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Прибыть  к месту проведения допуска </a:t>
            </a:r>
            <a:endParaRPr lang="ru-RU" sz="10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Ожидать допуска к работам</a:t>
            </a:r>
          </a:p>
          <a:p>
            <a:pPr lvl="0"/>
            <a:r>
              <a:rPr lang="ru-RU" sz="1000" b="1" dirty="0" smtClean="0">
                <a:cs typeface="Arial" charset="0"/>
              </a:rPr>
              <a:t>Бригады ЦЦР/Бригады подрядных организаций: </a:t>
            </a:r>
            <a:endParaRPr lang="ru-RU" sz="10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Подготовиться к проведению работ (собрать необходимые инструменты и материалы)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Получить информацию о времени проведения допуска к работам от мастера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Прибыть к месту проведения допуска в оговоренное время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Получить разрешение к работам от допускающего (пройти допуск)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Приступить к выполнению работ</a:t>
            </a:r>
          </a:p>
          <a:p>
            <a:pPr lvl="0"/>
            <a:r>
              <a:rPr lang="ru-RU" sz="1000" b="1" dirty="0" smtClean="0">
                <a:cs typeface="Arial" charset="0"/>
              </a:rPr>
              <a:t>Ст. машинист/машинист блока: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Прибыть на БЩУ-2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С 8:05 провести все повторные допуски по нарядам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Ознакомиться  с новыми нарядами и распоряжениями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Определить маршрут перехода на рабочие места и время проведения допуска по всем новым нарядам и распоряжениям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Сообщить мастерам о точном времени проведения допуска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/>
              <a:t>Перейти к рабочем местам согласно маршруту, не возвращаясь на БЩУ-2, и осуществить допуск бригад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/>
          </a:p>
        </p:txBody>
      </p:sp>
      <p:sp>
        <p:nvSpPr>
          <p:cNvPr id="1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705600" y="1219200"/>
            <a:ext cx="2438400" cy="2622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8565" tIns="39283" rIns="78565" bIns="39283" anchor="ctr"/>
          <a:lstStyle/>
          <a:p>
            <a:pPr defTabSz="785813" eaLnBrk="0" hangingPunct="0"/>
            <a:r>
              <a:rPr lang="ru-RU" sz="1000" b="1" dirty="0">
                <a:cs typeface="Arial" charset="0"/>
              </a:rPr>
              <a:t>Когда</a:t>
            </a:r>
            <a:r>
              <a:rPr lang="en-US" sz="1000" dirty="0">
                <a:cs typeface="Arial" charset="0"/>
              </a:rPr>
              <a:t>: </a:t>
            </a:r>
            <a:r>
              <a:rPr lang="ru-RU" sz="1000" dirty="0" smtClean="0">
                <a:cs typeface="Arial" charset="0"/>
              </a:rPr>
              <a:t>Ежедневно</a:t>
            </a:r>
            <a:endParaRPr lang="en-US" sz="1000" baseline="30000" dirty="0">
              <a:cs typeface="Arial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6705600" y="2019302"/>
            <a:ext cx="2431234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96850" indent="-196850" defTabSz="785813" eaLnBrk="0" hangingPunct="0"/>
            <a:r>
              <a:rPr lang="ru-RU" sz="1000" b="1" dirty="0" smtClean="0">
                <a:cs typeface="Arial" charset="0"/>
              </a:rPr>
              <a:t>Участники</a:t>
            </a:r>
            <a:r>
              <a:rPr lang="en-US" sz="1000" dirty="0" smtClean="0">
                <a:cs typeface="Arial" charset="0"/>
              </a:rPr>
              <a:t> </a:t>
            </a:r>
            <a:endParaRPr lang="en-US" sz="1000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Ст. машинист/машинист блока</a:t>
            </a:r>
            <a:endParaRPr lang="ru-RU" sz="1000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Мастера ЦЦР/ Бригады ЦЦР</a:t>
            </a:r>
            <a:endParaRPr lang="ru-RU" sz="1000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Мастера/Бригады подрядных организаций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Инспектор ПЧ-13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>
                <a:cs typeface="Arial" charset="0"/>
              </a:rPr>
              <a:t>Лаборант химического анализа ХЛ</a:t>
            </a:r>
          </a:p>
        </p:txBody>
      </p:sp>
      <p:sp>
        <p:nvSpPr>
          <p:cNvPr id="1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6705600" y="3162302"/>
            <a:ext cx="2431234" cy="116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8565" tIns="39283" rIns="78565" bIns="39283"/>
          <a:lstStyle/>
          <a:p>
            <a:pPr marL="160338" indent="-160338" defTabSz="785813" eaLnBrk="0" hangingPunct="0"/>
            <a:r>
              <a:rPr lang="ru-RU" sz="1000" b="1" dirty="0">
                <a:cs typeface="Arial" charset="0"/>
              </a:rPr>
              <a:t>Необходимая информация</a:t>
            </a:r>
            <a:endParaRPr lang="en-US" sz="1000" b="1" dirty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Наряды по которым необходимо выполнить хим. анализ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Наряды по которым необходимо получить согласование с ПЧ-13</a:t>
            </a: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endParaRPr lang="ru-RU" sz="1000" dirty="0" smtClean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endParaRPr lang="ru-RU" sz="1000" dirty="0" smtClean="0">
              <a:cs typeface="Arial" charset="0"/>
            </a:endParaRPr>
          </a:p>
          <a:p>
            <a:pPr marL="171450" indent="-171450" defTabSz="785813" eaLnBrk="0" hangingPunct="0">
              <a:buFont typeface="Arial" panose="020B0604020202020204" pitchFamily="34" charset="0"/>
              <a:buChar char="•"/>
            </a:pPr>
            <a:endParaRPr lang="en-US" sz="1000" dirty="0">
              <a:cs typeface="Arial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705600" y="1481480"/>
            <a:ext cx="2438400" cy="5378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8565" tIns="39283" rIns="78565" bIns="39283" anchor="t"/>
          <a:lstStyle/>
          <a:p>
            <a:pPr defTabSz="785813" eaLnBrk="0" hangingPunct="0"/>
            <a:r>
              <a:rPr lang="ru-RU" sz="1000" b="1" dirty="0">
                <a:cs typeface="Arial" charset="0"/>
              </a:rPr>
              <a:t>Продолжительность</a:t>
            </a:r>
            <a:r>
              <a:rPr lang="en-US" sz="1000" dirty="0">
                <a:cs typeface="Arial" charset="0"/>
              </a:rPr>
              <a:t>: </a:t>
            </a:r>
            <a:r>
              <a:rPr lang="ru-RU" sz="1000" dirty="0" smtClean="0">
                <a:cs typeface="Arial" charset="0"/>
              </a:rPr>
              <a:t>в течение рабочего </a:t>
            </a:r>
          </a:p>
          <a:p>
            <a:pPr defTabSz="785813" eaLnBrk="0" hangingPunct="0"/>
            <a:r>
              <a:rPr lang="ru-RU" sz="1000" dirty="0" smtClean="0">
                <a:cs typeface="Arial" charset="0"/>
              </a:rPr>
              <a:t>дня</a:t>
            </a:r>
            <a:endParaRPr lang="en-US" sz="1000" dirty="0">
              <a:cs typeface="Arial" charset="0"/>
            </a:endParaRPr>
          </a:p>
        </p:txBody>
      </p:sp>
      <p:sp>
        <p:nvSpPr>
          <p:cNvPr id="20" name="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705600" y="4324350"/>
            <a:ext cx="2431234" cy="695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534" tIns="42767" rIns="85534" bIns="42767"/>
          <a:lstStyle/>
          <a:p>
            <a:pPr marL="174625" indent="-174625" defTabSz="855663" eaLnBrk="0" hangingPunct="0"/>
            <a:r>
              <a:rPr lang="ru-RU" sz="1000" b="1" dirty="0">
                <a:cs typeface="Arial" charset="0"/>
              </a:rPr>
              <a:t>Результат</a:t>
            </a:r>
            <a:endParaRPr lang="en-US" sz="1000" b="1" dirty="0">
              <a:cs typeface="Arial" charset="0"/>
            </a:endParaRPr>
          </a:p>
          <a:p>
            <a:pPr marL="171450" indent="-171450" defTabSz="855663" eaLnBrk="0" hangingPunct="0">
              <a:buFont typeface="Arial" panose="020B0604020202020204" pitchFamily="34" charset="0"/>
              <a:buChar char="•"/>
            </a:pPr>
            <a:r>
              <a:rPr lang="ru-RU" sz="1000" dirty="0" smtClean="0">
                <a:cs typeface="Arial" charset="0"/>
              </a:rPr>
              <a:t>Бригада получила допуск на месте проведения работ и приступила к их выполнению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weYUtrgEW4gmaaZpGx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CrzBQPp7UyPmMFRZN6C5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lwrWxhFmUKKqpH7wGwij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2lJq4GXEGy.vnjebwra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vTm4Ckb_kCkc3Qrlc25q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t8rORp4AkidpWTORNO1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3T6QDGEMUyXWNXMjruZKg"/>
</p:tagLst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A5AEB9-19AC-4014-A902-DBC8283A5B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2B22E22B-15D3-4540-9EF7-865C348695D2}">
  <ds:schemaRefs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2FE72DB-6D19-404B-831E-C0AE8DCDF4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316</Words>
  <Application>Microsoft Office PowerPoint</Application>
  <PresentationFormat>Экран (4:3)</PresentationFormat>
  <Paragraphs>46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1_Тема Office</vt:lpstr>
      <vt:lpstr>Специальное оформление</vt:lpstr>
      <vt:lpstr>Презентация PowerPoint</vt:lpstr>
    </vt:vector>
  </TitlesOfParts>
  <Company>Mosenergo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Pavel Gutovskiy</dc:creator>
  <cp:lastModifiedBy>Загудаев Иван Юрьевич</cp:lastModifiedBy>
  <cp:revision>153</cp:revision>
  <cp:lastPrinted>2014-02-15T07:22:48Z</cp:lastPrinted>
  <dcterms:created xsi:type="dcterms:W3CDTF">2010-11-20T19:04:55Z</dcterms:created>
  <dcterms:modified xsi:type="dcterms:W3CDTF">2014-09-09T15:26:49Z</dcterms:modified>
</cp:coreProperties>
</file>